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sldIdLst>
    <p:sldId id="305" r:id="rId5"/>
    <p:sldId id="306" r:id="rId6"/>
    <p:sldId id="309" r:id="rId7"/>
    <p:sldId id="310" r:id="rId8"/>
    <p:sldId id="312" r:id="rId9"/>
    <p:sldId id="318" r:id="rId10"/>
    <p:sldId id="323" r:id="rId11"/>
    <p:sldId id="307" r:id="rId12"/>
    <p:sldId id="311" r:id="rId13"/>
    <p:sldId id="308" r:id="rId14"/>
    <p:sldId id="314" r:id="rId15"/>
    <p:sldId id="321" r:id="rId16"/>
    <p:sldId id="315" r:id="rId17"/>
    <p:sldId id="320" r:id="rId18"/>
    <p:sldId id="316" r:id="rId19"/>
    <p:sldId id="317" r:id="rId20"/>
    <p:sldId id="313" r:id="rId21"/>
    <p:sldId id="319" r:id="rId22"/>
    <p:sldId id="322" r:id="rId23"/>
    <p:sldId id="324" r:id="rId24"/>
    <p:sldId id="325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1CE413-25B8-447C-94CB-0998477B697B}" v="36" dt="2020-11-25T11:20:17.3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thur Suciu" userId="2f46ade7a6f47aae" providerId="LiveId" clId="{E91CE413-25B8-447C-94CB-0998477B697B}"/>
    <pc:docChg chg="undo redo custSel mod addSld delSld modSld sldOrd">
      <pc:chgData name="Arthur Suciu" userId="2f46ade7a6f47aae" providerId="LiveId" clId="{E91CE413-25B8-447C-94CB-0998477B697B}" dt="2020-11-25T11:23:25.604" v="1199" actId="5793"/>
      <pc:docMkLst>
        <pc:docMk/>
      </pc:docMkLst>
      <pc:sldChg chg="addSp modSp mod setBg">
        <pc:chgData name="Arthur Suciu" userId="2f46ade7a6f47aae" providerId="LiveId" clId="{E91CE413-25B8-447C-94CB-0998477B697B}" dt="2020-11-25T10:52:29.291" v="1102"/>
        <pc:sldMkLst>
          <pc:docMk/>
          <pc:sldMk cId="1946576508" sldId="305"/>
        </pc:sldMkLst>
        <pc:spChg chg="mod">
          <ac:chgData name="Arthur Suciu" userId="2f46ade7a6f47aae" providerId="LiveId" clId="{E91CE413-25B8-447C-94CB-0998477B697B}" dt="2020-11-25T07:56:12.948" v="6" actId="26606"/>
          <ac:spMkLst>
            <pc:docMk/>
            <pc:sldMk cId="1946576508" sldId="305"/>
            <ac:spMk id="2" creationId="{0D1F047C-C727-42A7-85C5-68C5AA1B1A93}"/>
          </ac:spMkLst>
        </pc:spChg>
        <pc:spChg chg="mod">
          <ac:chgData name="Arthur Suciu" userId="2f46ade7a6f47aae" providerId="LiveId" clId="{E91CE413-25B8-447C-94CB-0998477B697B}" dt="2020-11-25T07:56:12.948" v="6" actId="26606"/>
          <ac:spMkLst>
            <pc:docMk/>
            <pc:sldMk cId="1946576508" sldId="305"/>
            <ac:spMk id="3" creationId="{DB93FB3F-A8D4-46D3-A1C6-C79C64563729}"/>
          </ac:spMkLst>
        </pc:spChg>
        <pc:spChg chg="add">
          <ac:chgData name="Arthur Suciu" userId="2f46ade7a6f47aae" providerId="LiveId" clId="{E91CE413-25B8-447C-94CB-0998477B697B}" dt="2020-11-25T07:56:12.948" v="6" actId="26606"/>
          <ac:spMkLst>
            <pc:docMk/>
            <pc:sldMk cId="1946576508" sldId="305"/>
            <ac:spMk id="11" creationId="{5EF08599-3FED-4288-A20D-E7BCAC3B8E26}"/>
          </ac:spMkLst>
        </pc:spChg>
        <pc:spChg chg="add">
          <ac:chgData name="Arthur Suciu" userId="2f46ade7a6f47aae" providerId="LiveId" clId="{E91CE413-25B8-447C-94CB-0998477B697B}" dt="2020-11-25T07:56:12.948" v="6" actId="26606"/>
          <ac:spMkLst>
            <pc:docMk/>
            <pc:sldMk cId="1946576508" sldId="305"/>
            <ac:spMk id="13" creationId="{C884A6B2-90E9-4BDB-8503-71AC02D3956A}"/>
          </ac:spMkLst>
        </pc:spChg>
        <pc:grpChg chg="add">
          <ac:chgData name="Arthur Suciu" userId="2f46ade7a6f47aae" providerId="LiveId" clId="{E91CE413-25B8-447C-94CB-0998477B697B}" dt="2020-11-25T07:56:12.948" v="6" actId="26606"/>
          <ac:grpSpMkLst>
            <pc:docMk/>
            <pc:sldMk cId="1946576508" sldId="305"/>
            <ac:grpSpMk id="15" creationId="{E9046BC8-D404-4E7D-9202-A07F3FDD3823}"/>
          </ac:grpSpMkLst>
        </pc:grpChg>
        <pc:picChg chg="mod">
          <ac:chgData name="Arthur Suciu" userId="2f46ade7a6f47aae" providerId="LiveId" clId="{E91CE413-25B8-447C-94CB-0998477B697B}" dt="2020-11-25T07:56:12.948" v="6" actId="26606"/>
          <ac:picMkLst>
            <pc:docMk/>
            <pc:sldMk cId="1946576508" sldId="305"/>
            <ac:picMk id="6" creationId="{CA05AC74-6838-4CD9-B157-B3BB3E2F5415}"/>
          </ac:picMkLst>
        </pc:picChg>
      </pc:sldChg>
      <pc:sldChg chg="addSp delSp modSp mod setBg setClrOvrMap">
        <pc:chgData name="Arthur Suciu" userId="2f46ade7a6f47aae" providerId="LiveId" clId="{E91CE413-25B8-447C-94CB-0998477B697B}" dt="2020-11-25T10:52:29.291" v="1102"/>
        <pc:sldMkLst>
          <pc:docMk/>
          <pc:sldMk cId="3293823042" sldId="306"/>
        </pc:sldMkLst>
        <pc:spChg chg="mod">
          <ac:chgData name="Arthur Suciu" userId="2f46ade7a6f47aae" providerId="LiveId" clId="{E91CE413-25B8-447C-94CB-0998477B697B}" dt="2020-11-25T07:55:59.265" v="5" actId="26606"/>
          <ac:spMkLst>
            <pc:docMk/>
            <pc:sldMk cId="3293823042" sldId="306"/>
            <ac:spMk id="2" creationId="{752E6F16-9724-4FE5-8C1B-9EE30B7EBAE2}"/>
          </ac:spMkLst>
        </pc:spChg>
        <pc:spChg chg="add del mod">
          <ac:chgData name="Arthur Suciu" userId="2f46ade7a6f47aae" providerId="LiveId" clId="{E91CE413-25B8-447C-94CB-0998477B697B}" dt="2020-11-25T07:55:59.265" v="5" actId="26606"/>
          <ac:spMkLst>
            <pc:docMk/>
            <pc:sldMk cId="3293823042" sldId="306"/>
            <ac:spMk id="3" creationId="{81F55014-BB87-4598-9D0D-4990A57D1432}"/>
          </ac:spMkLst>
        </pc:spChg>
        <pc:spChg chg="add del">
          <ac:chgData name="Arthur Suciu" userId="2f46ade7a6f47aae" providerId="LiveId" clId="{E91CE413-25B8-447C-94CB-0998477B697B}" dt="2020-11-25T07:55:59.230" v="4" actId="26606"/>
          <ac:spMkLst>
            <pc:docMk/>
            <pc:sldMk cId="3293823042" sldId="306"/>
            <ac:spMk id="8" creationId="{EFF64A51-0B9E-4405-A276-88E23C246294}"/>
          </ac:spMkLst>
        </pc:spChg>
        <pc:spChg chg="add del">
          <ac:chgData name="Arthur Suciu" userId="2f46ade7a6f47aae" providerId="LiveId" clId="{E91CE413-25B8-447C-94CB-0998477B697B}" dt="2020-11-25T07:55:55.231" v="2" actId="26606"/>
          <ac:spMkLst>
            <pc:docMk/>
            <pc:sldMk cId="3293823042" sldId="306"/>
            <ac:spMk id="9" creationId="{94C52C56-BEF2-4E22-8C8E-A7AC96B03A72}"/>
          </ac:spMkLst>
        </pc:spChg>
        <pc:spChg chg="add del">
          <ac:chgData name="Arthur Suciu" userId="2f46ade7a6f47aae" providerId="LiveId" clId="{E91CE413-25B8-447C-94CB-0998477B697B}" dt="2020-11-25T07:55:59.230" v="4" actId="26606"/>
          <ac:spMkLst>
            <pc:docMk/>
            <pc:sldMk cId="3293823042" sldId="306"/>
            <ac:spMk id="10" creationId="{6B9B3D5D-FAFA-4C3E-85A7-25E2B5A5616A}"/>
          </ac:spMkLst>
        </pc:spChg>
        <pc:spChg chg="add del">
          <ac:chgData name="Arthur Suciu" userId="2f46ade7a6f47aae" providerId="LiveId" clId="{E91CE413-25B8-447C-94CB-0998477B697B}" dt="2020-11-25T07:55:55.231" v="2" actId="26606"/>
          <ac:spMkLst>
            <pc:docMk/>
            <pc:sldMk cId="3293823042" sldId="306"/>
            <ac:spMk id="11" creationId="{42285737-90EE-47DC-AC80-8AE156B11969}"/>
          </ac:spMkLst>
        </pc:spChg>
        <pc:spChg chg="add del">
          <ac:chgData name="Arthur Suciu" userId="2f46ade7a6f47aae" providerId="LiveId" clId="{E91CE413-25B8-447C-94CB-0998477B697B}" dt="2020-11-25T07:55:59.230" v="4" actId="26606"/>
          <ac:spMkLst>
            <pc:docMk/>
            <pc:sldMk cId="3293823042" sldId="306"/>
            <ac:spMk id="12" creationId="{ABD1EBD0-A060-48EA-BCD1-847EA8790977}"/>
          </ac:spMkLst>
        </pc:spChg>
        <pc:spChg chg="add del">
          <ac:chgData name="Arthur Suciu" userId="2f46ade7a6f47aae" providerId="LiveId" clId="{E91CE413-25B8-447C-94CB-0998477B697B}" dt="2020-11-25T07:55:59.230" v="4" actId="26606"/>
          <ac:spMkLst>
            <pc:docMk/>
            <pc:sldMk cId="3293823042" sldId="306"/>
            <ac:spMk id="21" creationId="{81F55014-BB87-4598-9D0D-4990A57D1432}"/>
          </ac:spMkLst>
        </pc:spChg>
        <pc:spChg chg="add">
          <ac:chgData name="Arthur Suciu" userId="2f46ade7a6f47aae" providerId="LiveId" clId="{E91CE413-25B8-447C-94CB-0998477B697B}" dt="2020-11-25T07:55:59.265" v="5" actId="26606"/>
          <ac:spMkLst>
            <pc:docMk/>
            <pc:sldMk cId="3293823042" sldId="306"/>
            <ac:spMk id="23" creationId="{E03BF673-8C68-4092-BF1B-53C57EFEC21F}"/>
          </ac:spMkLst>
        </pc:spChg>
        <pc:spChg chg="add">
          <ac:chgData name="Arthur Suciu" userId="2f46ade7a6f47aae" providerId="LiveId" clId="{E91CE413-25B8-447C-94CB-0998477B697B}" dt="2020-11-25T07:55:59.265" v="5" actId="26606"/>
          <ac:spMkLst>
            <pc:docMk/>
            <pc:sldMk cId="3293823042" sldId="306"/>
            <ac:spMk id="24" creationId="{08751D95-C333-4DEB-90B4-1EAC9A91DCA3}"/>
          </ac:spMkLst>
        </pc:spChg>
        <pc:spChg chg="add mod">
          <ac:chgData name="Arthur Suciu" userId="2f46ade7a6f47aae" providerId="LiveId" clId="{E91CE413-25B8-447C-94CB-0998477B697B}" dt="2020-11-25T09:29:29.861" v="171" actId="21"/>
          <ac:spMkLst>
            <pc:docMk/>
            <pc:sldMk cId="3293823042" sldId="306"/>
            <ac:spMk id="27" creationId="{81F55014-BB87-4598-9D0D-4990A57D1432}"/>
          </ac:spMkLst>
        </pc:spChg>
        <pc:grpChg chg="add del">
          <ac:chgData name="Arthur Suciu" userId="2f46ade7a6f47aae" providerId="LiveId" clId="{E91CE413-25B8-447C-94CB-0998477B697B}" dt="2020-11-25T07:55:55.231" v="2" actId="26606"/>
          <ac:grpSpMkLst>
            <pc:docMk/>
            <pc:sldMk cId="3293823042" sldId="306"/>
            <ac:grpSpMk id="13" creationId="{B57BDC17-F1B3-455F-BBF1-680AA1F25C06}"/>
          </ac:grpSpMkLst>
        </pc:grpChg>
        <pc:grpChg chg="add">
          <ac:chgData name="Arthur Suciu" userId="2f46ade7a6f47aae" providerId="LiveId" clId="{E91CE413-25B8-447C-94CB-0998477B697B}" dt="2020-11-25T07:55:59.265" v="5" actId="26606"/>
          <ac:grpSpMkLst>
            <pc:docMk/>
            <pc:sldMk cId="3293823042" sldId="306"/>
            <ac:grpSpMk id="25" creationId="{FBBA7535-3851-431E-BDA9-B4F6C1201291}"/>
          </ac:grpSpMkLst>
        </pc:grpChg>
        <pc:graphicFrameChg chg="add del">
          <ac:chgData name="Arthur Suciu" userId="2f46ade7a6f47aae" providerId="LiveId" clId="{E91CE413-25B8-447C-94CB-0998477B697B}" dt="2020-11-25T07:55:55.231" v="2" actId="26606"/>
          <ac:graphicFrameMkLst>
            <pc:docMk/>
            <pc:sldMk cId="3293823042" sldId="306"/>
            <ac:graphicFrameMk id="5" creationId="{9A96EF04-1B93-4C33-B8C5-D9F20B7C3BF5}"/>
          </ac:graphicFrameMkLst>
        </pc:graphicFrameChg>
      </pc:sldChg>
      <pc:sldChg chg="addSp modSp mod setBg">
        <pc:chgData name="Arthur Suciu" userId="2f46ade7a6f47aae" providerId="LiveId" clId="{E91CE413-25B8-447C-94CB-0998477B697B}" dt="2020-11-25T10:52:29.291" v="1102"/>
        <pc:sldMkLst>
          <pc:docMk/>
          <pc:sldMk cId="2160977590" sldId="307"/>
        </pc:sldMkLst>
        <pc:spChg chg="mod">
          <ac:chgData name="Arthur Suciu" userId="2f46ade7a6f47aae" providerId="LiveId" clId="{E91CE413-25B8-447C-94CB-0998477B697B}" dt="2020-11-25T09:35:47.470" v="251" actId="26606"/>
          <ac:spMkLst>
            <pc:docMk/>
            <pc:sldMk cId="2160977590" sldId="307"/>
            <ac:spMk id="2" creationId="{04F5C9E4-8F6B-4585-89A9-5EACE6958747}"/>
          </ac:spMkLst>
        </pc:spChg>
        <pc:spChg chg="mod">
          <ac:chgData name="Arthur Suciu" userId="2f46ade7a6f47aae" providerId="LiveId" clId="{E91CE413-25B8-447C-94CB-0998477B697B}" dt="2020-11-25T09:36:00.793" v="254" actId="20577"/>
          <ac:spMkLst>
            <pc:docMk/>
            <pc:sldMk cId="2160977590" sldId="307"/>
            <ac:spMk id="3" creationId="{F5EB9C6A-29FF-4073-9966-49F224E4489C}"/>
          </ac:spMkLst>
        </pc:spChg>
        <pc:spChg chg="add">
          <ac:chgData name="Arthur Suciu" userId="2f46ade7a6f47aae" providerId="LiveId" clId="{E91CE413-25B8-447C-94CB-0998477B697B}" dt="2020-11-25T09:35:47.470" v="251" actId="26606"/>
          <ac:spMkLst>
            <pc:docMk/>
            <pc:sldMk cId="2160977590" sldId="307"/>
            <ac:spMk id="12" creationId="{505E8236-5F10-4063-8489-EF5ABDD48413}"/>
          </ac:spMkLst>
        </pc:spChg>
        <pc:picChg chg="add mod">
          <ac:chgData name="Arthur Suciu" userId="2f46ade7a6f47aae" providerId="LiveId" clId="{E91CE413-25B8-447C-94CB-0998477B697B}" dt="2020-11-25T09:35:47.470" v="251" actId="26606"/>
          <ac:picMkLst>
            <pc:docMk/>
            <pc:sldMk cId="2160977590" sldId="307"/>
            <ac:picMk id="5" creationId="{3EAFB6E6-EF67-4A6A-9F6F-45FCF0DD4E36}"/>
          </ac:picMkLst>
        </pc:picChg>
        <pc:picChg chg="add mod">
          <ac:chgData name="Arthur Suciu" userId="2f46ade7a6f47aae" providerId="LiveId" clId="{E91CE413-25B8-447C-94CB-0998477B697B}" dt="2020-11-25T09:35:47.470" v="251" actId="26606"/>
          <ac:picMkLst>
            <pc:docMk/>
            <pc:sldMk cId="2160977590" sldId="307"/>
            <ac:picMk id="7" creationId="{A80E75E9-D7F6-46A6-926B-35DD733B97CA}"/>
          </ac:picMkLst>
        </pc:picChg>
      </pc:sldChg>
      <pc:sldChg chg="addSp delSp modSp mod ord">
        <pc:chgData name="Arthur Suciu" userId="2f46ade7a6f47aae" providerId="LiveId" clId="{E91CE413-25B8-447C-94CB-0998477B697B}" dt="2020-11-25T09:50:38.664" v="349" actId="20577"/>
        <pc:sldMkLst>
          <pc:docMk/>
          <pc:sldMk cId="3685470187" sldId="308"/>
        </pc:sldMkLst>
        <pc:spChg chg="mod">
          <ac:chgData name="Arthur Suciu" userId="2f46ade7a6f47aae" providerId="LiveId" clId="{E91CE413-25B8-447C-94CB-0998477B697B}" dt="2020-11-25T09:50:38.664" v="349" actId="20577"/>
          <ac:spMkLst>
            <pc:docMk/>
            <pc:sldMk cId="3685470187" sldId="308"/>
            <ac:spMk id="2" creationId="{CC82F23C-76A9-4625-902A-2E691F3DF762}"/>
          </ac:spMkLst>
        </pc:spChg>
        <pc:spChg chg="mod">
          <ac:chgData name="Arthur Suciu" userId="2f46ade7a6f47aae" providerId="LiveId" clId="{E91CE413-25B8-447C-94CB-0998477B697B}" dt="2020-11-25T09:50:29.189" v="330" actId="21"/>
          <ac:spMkLst>
            <pc:docMk/>
            <pc:sldMk cId="3685470187" sldId="308"/>
            <ac:spMk id="3" creationId="{D65499E5-0716-42D0-A879-F1CC7D72FE59}"/>
          </ac:spMkLst>
        </pc:spChg>
        <pc:graphicFrameChg chg="add del modGraphic">
          <ac:chgData name="Arthur Suciu" userId="2f46ade7a6f47aae" providerId="LiveId" clId="{E91CE413-25B8-447C-94CB-0998477B697B}" dt="2020-11-25T09:50:05.179" v="329" actId="478"/>
          <ac:graphicFrameMkLst>
            <pc:docMk/>
            <pc:sldMk cId="3685470187" sldId="308"/>
            <ac:graphicFrameMk id="5" creationId="{8249ADD1-639D-4137-BA93-8F364EE5DD6B}"/>
          </ac:graphicFrameMkLst>
        </pc:graphicFrameChg>
      </pc:sldChg>
      <pc:sldChg chg="addSp delSp modSp new mod setBg setClrOvrMap">
        <pc:chgData name="Arthur Suciu" userId="2f46ade7a6f47aae" providerId="LiveId" clId="{E91CE413-25B8-447C-94CB-0998477B697B}" dt="2020-11-25T10:52:29.291" v="1102"/>
        <pc:sldMkLst>
          <pc:docMk/>
          <pc:sldMk cId="4078615357" sldId="309"/>
        </pc:sldMkLst>
        <pc:spChg chg="mod ord">
          <ac:chgData name="Arthur Suciu" userId="2f46ade7a6f47aae" providerId="LiveId" clId="{E91CE413-25B8-447C-94CB-0998477B697B}" dt="2020-11-25T09:17:35.732" v="45" actId="26606"/>
          <ac:spMkLst>
            <pc:docMk/>
            <pc:sldMk cId="4078615357" sldId="309"/>
            <ac:spMk id="2" creationId="{226EC63F-A509-426E-819C-280D688716C8}"/>
          </ac:spMkLst>
        </pc:spChg>
        <pc:spChg chg="del">
          <ac:chgData name="Arthur Suciu" userId="2f46ade7a6f47aae" providerId="LiveId" clId="{E91CE413-25B8-447C-94CB-0998477B697B}" dt="2020-11-25T09:17:25.201" v="42" actId="931"/>
          <ac:spMkLst>
            <pc:docMk/>
            <pc:sldMk cId="4078615357" sldId="309"/>
            <ac:spMk id="3" creationId="{E6F7B35C-34B7-4777-A46B-6120DFCB5E63}"/>
          </ac:spMkLst>
        </pc:spChg>
        <pc:spChg chg="add">
          <ac:chgData name="Arthur Suciu" userId="2f46ade7a6f47aae" providerId="LiveId" clId="{E91CE413-25B8-447C-94CB-0998477B697B}" dt="2020-11-25T09:17:35.732" v="45" actId="26606"/>
          <ac:spMkLst>
            <pc:docMk/>
            <pc:sldMk cId="4078615357" sldId="309"/>
            <ac:spMk id="18" creationId="{F64080D6-34DE-4277-97CC-2FB3812846DA}"/>
          </ac:spMkLst>
        </pc:spChg>
        <pc:grpChg chg="add">
          <ac:chgData name="Arthur Suciu" userId="2f46ade7a6f47aae" providerId="LiveId" clId="{E91CE413-25B8-447C-94CB-0998477B697B}" dt="2020-11-25T09:17:35.732" v="45" actId="26606"/>
          <ac:grpSpMkLst>
            <pc:docMk/>
            <pc:sldMk cId="4078615357" sldId="309"/>
            <ac:grpSpMk id="10" creationId="{08F94D66-27EC-4CB8-8226-D7F41C161863}"/>
          </ac:grpSpMkLst>
        </pc:grpChg>
        <pc:picChg chg="add mod">
          <ac:chgData name="Arthur Suciu" userId="2f46ade7a6f47aae" providerId="LiveId" clId="{E91CE413-25B8-447C-94CB-0998477B697B}" dt="2020-11-25T09:17:35.732" v="45" actId="26606"/>
          <ac:picMkLst>
            <pc:docMk/>
            <pc:sldMk cId="4078615357" sldId="309"/>
            <ac:picMk id="5" creationId="{C251D828-0C14-48BF-8252-26A42541D348}"/>
          </ac:picMkLst>
        </pc:picChg>
      </pc:sldChg>
      <pc:sldChg chg="addSp delSp modSp new mod setBg setClrOvrMap">
        <pc:chgData name="Arthur Suciu" userId="2f46ade7a6f47aae" providerId="LiveId" clId="{E91CE413-25B8-447C-94CB-0998477B697B}" dt="2020-11-25T10:52:29.291" v="1102"/>
        <pc:sldMkLst>
          <pc:docMk/>
          <pc:sldMk cId="1243890475" sldId="310"/>
        </pc:sldMkLst>
        <pc:spChg chg="mod ord">
          <ac:chgData name="Arthur Suciu" userId="2f46ade7a6f47aae" providerId="LiveId" clId="{E91CE413-25B8-447C-94CB-0998477B697B}" dt="2020-11-25T09:19:56.575" v="66" actId="14100"/>
          <ac:spMkLst>
            <pc:docMk/>
            <pc:sldMk cId="1243890475" sldId="310"/>
            <ac:spMk id="2" creationId="{78B4E7C9-3AF2-430B-B237-D82F564818D7}"/>
          </ac:spMkLst>
        </pc:spChg>
        <pc:spChg chg="del">
          <ac:chgData name="Arthur Suciu" userId="2f46ade7a6f47aae" providerId="LiveId" clId="{E91CE413-25B8-447C-94CB-0998477B697B}" dt="2020-11-25T09:19:09.150" v="47" actId="931"/>
          <ac:spMkLst>
            <pc:docMk/>
            <pc:sldMk cId="1243890475" sldId="310"/>
            <ac:spMk id="3" creationId="{BBAEEAD0-0933-4E73-A58E-DD10BF3F524A}"/>
          </ac:spMkLst>
        </pc:spChg>
        <pc:spChg chg="add">
          <ac:chgData name="Arthur Suciu" userId="2f46ade7a6f47aae" providerId="LiveId" clId="{E91CE413-25B8-447C-94CB-0998477B697B}" dt="2020-11-25T09:19:31.978" v="64" actId="26606"/>
          <ac:spMkLst>
            <pc:docMk/>
            <pc:sldMk cId="1243890475" sldId="310"/>
            <ac:spMk id="18" creationId="{C2A2366C-96BE-4587-BABC-529047265AC1}"/>
          </ac:spMkLst>
        </pc:spChg>
        <pc:grpChg chg="add">
          <ac:chgData name="Arthur Suciu" userId="2f46ade7a6f47aae" providerId="LiveId" clId="{E91CE413-25B8-447C-94CB-0998477B697B}" dt="2020-11-25T09:19:31.978" v="64" actId="26606"/>
          <ac:grpSpMkLst>
            <pc:docMk/>
            <pc:sldMk cId="1243890475" sldId="310"/>
            <ac:grpSpMk id="10" creationId="{08F94D66-27EC-4CB8-8226-D7F41C161863}"/>
          </ac:grpSpMkLst>
        </pc:grpChg>
        <pc:picChg chg="add mod">
          <ac:chgData name="Arthur Suciu" userId="2f46ade7a6f47aae" providerId="LiveId" clId="{E91CE413-25B8-447C-94CB-0998477B697B}" dt="2020-11-25T09:19:31.978" v="64" actId="26606"/>
          <ac:picMkLst>
            <pc:docMk/>
            <pc:sldMk cId="1243890475" sldId="310"/>
            <ac:picMk id="5" creationId="{CE4216F4-AD7F-41BD-99B3-A19EE39130B1}"/>
          </ac:picMkLst>
        </pc:picChg>
      </pc:sldChg>
      <pc:sldChg chg="addSp delSp modSp new mod setBg">
        <pc:chgData name="Arthur Suciu" userId="2f46ade7a6f47aae" providerId="LiveId" clId="{E91CE413-25B8-447C-94CB-0998477B697B}" dt="2020-11-25T10:52:29.291" v="1102"/>
        <pc:sldMkLst>
          <pc:docMk/>
          <pc:sldMk cId="130742937" sldId="311"/>
        </pc:sldMkLst>
        <pc:spChg chg="mod">
          <ac:chgData name="Arthur Suciu" userId="2f46ade7a6f47aae" providerId="LiveId" clId="{E91CE413-25B8-447C-94CB-0998477B697B}" dt="2020-11-25T09:25:31.887" v="107" actId="26606"/>
          <ac:spMkLst>
            <pc:docMk/>
            <pc:sldMk cId="130742937" sldId="311"/>
            <ac:spMk id="2" creationId="{7CD67145-02B5-4F61-959C-16BC313A087B}"/>
          </ac:spMkLst>
        </pc:spChg>
        <pc:spChg chg="del">
          <ac:chgData name="Arthur Suciu" userId="2f46ade7a6f47aae" providerId="LiveId" clId="{E91CE413-25B8-447C-94CB-0998477B697B}" dt="2020-11-25T09:23:38.224" v="68" actId="931"/>
          <ac:spMkLst>
            <pc:docMk/>
            <pc:sldMk cId="130742937" sldId="311"/>
            <ac:spMk id="3" creationId="{6200A45B-A6D2-4F5F-B244-1A88C5AFD968}"/>
          </ac:spMkLst>
        </pc:spChg>
        <pc:spChg chg="add del mod">
          <ac:chgData name="Arthur Suciu" userId="2f46ade7a6f47aae" providerId="LiveId" clId="{E91CE413-25B8-447C-94CB-0998477B697B}" dt="2020-11-25T09:23:47.448" v="72" actId="931"/>
          <ac:spMkLst>
            <pc:docMk/>
            <pc:sldMk cId="130742937" sldId="311"/>
            <ac:spMk id="7" creationId="{C1A5EB5C-C0E7-456E-BA07-B023C66D9D78}"/>
          </ac:spMkLst>
        </pc:spChg>
        <pc:spChg chg="add mod">
          <ac:chgData name="Arthur Suciu" userId="2f46ade7a6f47aae" providerId="LiveId" clId="{E91CE413-25B8-447C-94CB-0998477B697B}" dt="2020-11-25T09:26:30.183" v="168" actId="20577"/>
          <ac:spMkLst>
            <pc:docMk/>
            <pc:sldMk cId="130742937" sldId="311"/>
            <ac:spMk id="17" creationId="{E9D9A656-0805-41B1-B5A7-C2E317A48380}"/>
          </ac:spMkLst>
        </pc:spChg>
        <pc:spChg chg="add">
          <ac:chgData name="Arthur Suciu" userId="2f46ade7a6f47aae" providerId="LiveId" clId="{E91CE413-25B8-447C-94CB-0998477B697B}" dt="2020-11-25T09:25:31.887" v="107" actId="26606"/>
          <ac:spMkLst>
            <pc:docMk/>
            <pc:sldMk cId="130742937" sldId="311"/>
            <ac:spMk id="20" creationId="{505E8236-5F10-4063-8489-EF5ABDD48413}"/>
          </ac:spMkLst>
        </pc:spChg>
        <pc:picChg chg="add del mod">
          <ac:chgData name="Arthur Suciu" userId="2f46ade7a6f47aae" providerId="LiveId" clId="{E91CE413-25B8-447C-94CB-0998477B697B}" dt="2020-11-25T09:23:41.864" v="71" actId="478"/>
          <ac:picMkLst>
            <pc:docMk/>
            <pc:sldMk cId="130742937" sldId="311"/>
            <ac:picMk id="5" creationId="{161A423A-3B8D-4DC3-BFA1-5FF3DDFCFB04}"/>
          </ac:picMkLst>
        </pc:picChg>
        <pc:picChg chg="add mod">
          <ac:chgData name="Arthur Suciu" userId="2f46ade7a6f47aae" providerId="LiveId" clId="{E91CE413-25B8-447C-94CB-0998477B697B}" dt="2020-11-25T09:25:31.887" v="107" actId="26606"/>
          <ac:picMkLst>
            <pc:docMk/>
            <pc:sldMk cId="130742937" sldId="311"/>
            <ac:picMk id="9" creationId="{F8EA7B36-5DF4-4641-B96E-8A4C7800E18F}"/>
          </ac:picMkLst>
        </pc:picChg>
        <pc:picChg chg="add del mod">
          <ac:chgData name="Arthur Suciu" userId="2f46ade7a6f47aae" providerId="LiveId" clId="{E91CE413-25B8-447C-94CB-0998477B697B}" dt="2020-11-25T09:24:21.858" v="75" actId="478"/>
          <ac:picMkLst>
            <pc:docMk/>
            <pc:sldMk cId="130742937" sldId="311"/>
            <ac:picMk id="11" creationId="{C50E8526-9921-471D-9E74-759C857B1650}"/>
          </ac:picMkLst>
        </pc:picChg>
        <pc:picChg chg="add mod">
          <ac:chgData name="Arthur Suciu" userId="2f46ade7a6f47aae" providerId="LiveId" clId="{E91CE413-25B8-447C-94CB-0998477B697B}" dt="2020-11-25T09:25:31.887" v="107" actId="26606"/>
          <ac:picMkLst>
            <pc:docMk/>
            <pc:sldMk cId="130742937" sldId="311"/>
            <ac:picMk id="13" creationId="{BFB38DA1-5FC0-43A4-B651-A817B0D5D3B4}"/>
          </ac:picMkLst>
        </pc:picChg>
      </pc:sldChg>
      <pc:sldChg chg="addSp modSp new mod setBg">
        <pc:chgData name="Arthur Suciu" userId="2f46ade7a6f47aae" providerId="LiveId" clId="{E91CE413-25B8-447C-94CB-0998477B697B}" dt="2020-11-25T10:52:29.291" v="1102"/>
        <pc:sldMkLst>
          <pc:docMk/>
          <pc:sldMk cId="938625229" sldId="312"/>
        </pc:sldMkLst>
        <pc:spChg chg="mod">
          <ac:chgData name="Arthur Suciu" userId="2f46ade7a6f47aae" providerId="LiveId" clId="{E91CE413-25B8-447C-94CB-0998477B697B}" dt="2020-11-25T09:31:04.529" v="206" actId="26606"/>
          <ac:spMkLst>
            <pc:docMk/>
            <pc:sldMk cId="938625229" sldId="312"/>
            <ac:spMk id="2" creationId="{C8D29288-5569-42FB-84D7-8663CF838C99}"/>
          </ac:spMkLst>
        </pc:spChg>
        <pc:spChg chg="mod">
          <ac:chgData name="Arthur Suciu" userId="2f46ade7a6f47aae" providerId="LiveId" clId="{E91CE413-25B8-447C-94CB-0998477B697B}" dt="2020-11-25T09:51:10.057" v="362" actId="27636"/>
          <ac:spMkLst>
            <pc:docMk/>
            <pc:sldMk cId="938625229" sldId="312"/>
            <ac:spMk id="3" creationId="{90FD081B-19A6-4F00-BF57-6844D494AF56}"/>
          </ac:spMkLst>
        </pc:spChg>
        <pc:spChg chg="add">
          <ac:chgData name="Arthur Suciu" userId="2f46ade7a6f47aae" providerId="LiveId" clId="{E91CE413-25B8-447C-94CB-0998477B697B}" dt="2020-11-25T09:31:04.529" v="206" actId="26606"/>
          <ac:spMkLst>
            <pc:docMk/>
            <pc:sldMk cId="938625229" sldId="312"/>
            <ac:spMk id="10" creationId="{6AD30037-67ED-4367-9BE0-45787510BF13}"/>
          </ac:spMkLst>
        </pc:spChg>
        <pc:grpChg chg="add">
          <ac:chgData name="Arthur Suciu" userId="2f46ade7a6f47aae" providerId="LiveId" clId="{E91CE413-25B8-447C-94CB-0998477B697B}" dt="2020-11-25T09:31:04.529" v="206" actId="26606"/>
          <ac:grpSpMkLst>
            <pc:docMk/>
            <pc:sldMk cId="938625229" sldId="312"/>
            <ac:grpSpMk id="12" creationId="{50841A4E-5BC1-44B4-83CF-D524E8AEAD64}"/>
          </ac:grpSpMkLst>
        </pc:grpChg>
        <pc:picChg chg="add mod ord">
          <ac:chgData name="Arthur Suciu" userId="2f46ade7a6f47aae" providerId="LiveId" clId="{E91CE413-25B8-447C-94CB-0998477B697B}" dt="2020-11-25T09:31:04.529" v="206" actId="26606"/>
          <ac:picMkLst>
            <pc:docMk/>
            <pc:sldMk cId="938625229" sldId="312"/>
            <ac:picMk id="5" creationId="{4EDA71CA-C9C1-43B4-9E5A-0814037F3B29}"/>
          </ac:picMkLst>
        </pc:picChg>
      </pc:sldChg>
      <pc:sldChg chg="modSp new mod">
        <pc:chgData name="Arthur Suciu" userId="2f46ade7a6f47aae" providerId="LiveId" clId="{E91CE413-25B8-447C-94CB-0998477B697B}" dt="2020-11-25T10:12:49.236" v="926" actId="20577"/>
        <pc:sldMkLst>
          <pc:docMk/>
          <pc:sldMk cId="2993513376" sldId="313"/>
        </pc:sldMkLst>
        <pc:spChg chg="mod">
          <ac:chgData name="Arthur Suciu" userId="2f46ade7a6f47aae" providerId="LiveId" clId="{E91CE413-25B8-447C-94CB-0998477B697B}" dt="2020-11-25T10:12:49.236" v="926" actId="20577"/>
          <ac:spMkLst>
            <pc:docMk/>
            <pc:sldMk cId="2993513376" sldId="313"/>
            <ac:spMk id="2" creationId="{0837CF7D-0758-424F-92B7-EE12D620462E}"/>
          </ac:spMkLst>
        </pc:spChg>
        <pc:spChg chg="mod">
          <ac:chgData name="Arthur Suciu" userId="2f46ade7a6f47aae" providerId="LiveId" clId="{E91CE413-25B8-447C-94CB-0998477B697B}" dt="2020-11-25T10:12:22.576" v="896" actId="20577"/>
          <ac:spMkLst>
            <pc:docMk/>
            <pc:sldMk cId="2993513376" sldId="313"/>
            <ac:spMk id="3" creationId="{F63273CA-90A6-4514-9C91-5E34A3CEE75F}"/>
          </ac:spMkLst>
        </pc:spChg>
      </pc:sldChg>
      <pc:sldChg chg="addSp delSp modSp new mod setBg">
        <pc:chgData name="Arthur Suciu" userId="2f46ade7a6f47aae" providerId="LiveId" clId="{E91CE413-25B8-447C-94CB-0998477B697B}" dt="2020-11-25T10:52:29.291" v="1102"/>
        <pc:sldMkLst>
          <pc:docMk/>
          <pc:sldMk cId="3683280330" sldId="314"/>
        </pc:sldMkLst>
        <pc:spChg chg="mod">
          <ac:chgData name="Arthur Suciu" userId="2f46ade7a6f47aae" providerId="LiveId" clId="{E91CE413-25B8-447C-94CB-0998477B697B}" dt="2020-11-25T09:47:14.235" v="279" actId="20577"/>
          <ac:spMkLst>
            <pc:docMk/>
            <pc:sldMk cId="3683280330" sldId="314"/>
            <ac:spMk id="2" creationId="{71550B32-139E-42EA-BA7C-C5C8778F98AB}"/>
          </ac:spMkLst>
        </pc:spChg>
        <pc:spChg chg="del">
          <ac:chgData name="Arthur Suciu" userId="2f46ade7a6f47aae" providerId="LiveId" clId="{E91CE413-25B8-447C-94CB-0998477B697B}" dt="2020-11-25T09:46:30.231" v="258" actId="931"/>
          <ac:spMkLst>
            <pc:docMk/>
            <pc:sldMk cId="3683280330" sldId="314"/>
            <ac:spMk id="3" creationId="{CE5C40A4-D7DE-4D17-8F9A-87513983E57D}"/>
          </ac:spMkLst>
        </pc:spChg>
        <pc:spChg chg="add del">
          <ac:chgData name="Arthur Suciu" userId="2f46ade7a6f47aae" providerId="LiveId" clId="{E91CE413-25B8-447C-94CB-0998477B697B}" dt="2020-11-25T09:47:05.437" v="263" actId="26606"/>
          <ac:spMkLst>
            <pc:docMk/>
            <pc:sldMk cId="3683280330" sldId="314"/>
            <ac:spMk id="11" creationId="{C23E406B-EC0D-43F2-8FC1-CE796AF20574}"/>
          </ac:spMkLst>
        </pc:spChg>
        <pc:spChg chg="add del">
          <ac:chgData name="Arthur Suciu" userId="2f46ade7a6f47aae" providerId="LiveId" clId="{E91CE413-25B8-447C-94CB-0998477B697B}" dt="2020-11-25T09:47:05.437" v="263" actId="26606"/>
          <ac:spMkLst>
            <pc:docMk/>
            <pc:sldMk cId="3683280330" sldId="314"/>
            <ac:spMk id="14" creationId="{93C4D4C4-585F-43C1-BF44-268A79A0252B}"/>
          </ac:spMkLst>
        </pc:spChg>
        <pc:spChg chg="add mod">
          <ac:chgData name="Arthur Suciu" userId="2f46ade7a6f47aae" providerId="LiveId" clId="{E91CE413-25B8-447C-94CB-0998477B697B}" dt="2020-11-25T09:47:31.612" v="310" actId="20577"/>
          <ac:spMkLst>
            <pc:docMk/>
            <pc:sldMk cId="3683280330" sldId="314"/>
            <ac:spMk id="16" creationId="{89F1CDCE-A33B-4DCD-AC7B-32D2539CDC68}"/>
          </ac:spMkLst>
        </pc:spChg>
        <pc:spChg chg="add">
          <ac:chgData name="Arthur Suciu" userId="2f46ade7a6f47aae" providerId="LiveId" clId="{E91CE413-25B8-447C-94CB-0998477B697B}" dt="2020-11-25T09:47:05.469" v="264" actId="26606"/>
          <ac:spMkLst>
            <pc:docMk/>
            <pc:sldMk cId="3683280330" sldId="314"/>
            <ac:spMk id="17" creationId="{505E8236-5F10-4063-8489-EF5ABDD48413}"/>
          </ac:spMkLst>
        </pc:spChg>
        <pc:picChg chg="add mod">
          <ac:chgData name="Arthur Suciu" userId="2f46ade7a6f47aae" providerId="LiveId" clId="{E91CE413-25B8-447C-94CB-0998477B697B}" dt="2020-11-25T09:47:05.469" v="264" actId="26606"/>
          <ac:picMkLst>
            <pc:docMk/>
            <pc:sldMk cId="3683280330" sldId="314"/>
            <ac:picMk id="5" creationId="{14586D8B-9E93-4A5F-902C-271F31DC7C85}"/>
          </ac:picMkLst>
        </pc:picChg>
        <pc:picChg chg="add mod">
          <ac:chgData name="Arthur Suciu" userId="2f46ade7a6f47aae" providerId="LiveId" clId="{E91CE413-25B8-447C-94CB-0998477B697B}" dt="2020-11-25T09:47:05.469" v="264" actId="26606"/>
          <ac:picMkLst>
            <pc:docMk/>
            <pc:sldMk cId="3683280330" sldId="314"/>
            <ac:picMk id="7" creationId="{1DAE4D13-E231-40AB-A732-5E6084DFEF95}"/>
          </ac:picMkLst>
        </pc:picChg>
      </pc:sldChg>
      <pc:sldChg chg="addSp delSp modSp new mod setBg setClrOvrMap">
        <pc:chgData name="Arthur Suciu" userId="2f46ade7a6f47aae" providerId="LiveId" clId="{E91CE413-25B8-447C-94CB-0998477B697B}" dt="2020-11-25T10:52:29.291" v="1102"/>
        <pc:sldMkLst>
          <pc:docMk/>
          <pc:sldMk cId="3280843205" sldId="315"/>
        </pc:sldMkLst>
        <pc:spChg chg="mod ord">
          <ac:chgData name="Arthur Suciu" userId="2f46ade7a6f47aae" providerId="LiveId" clId="{E91CE413-25B8-447C-94CB-0998477B697B}" dt="2020-11-25T09:48:53.453" v="323" actId="26606"/>
          <ac:spMkLst>
            <pc:docMk/>
            <pc:sldMk cId="3280843205" sldId="315"/>
            <ac:spMk id="2" creationId="{D8F7ACCA-8A78-4004-A4C6-A3B3C8C3F2B9}"/>
          </ac:spMkLst>
        </pc:spChg>
        <pc:spChg chg="del">
          <ac:chgData name="Arthur Suciu" userId="2f46ade7a6f47aae" providerId="LiveId" clId="{E91CE413-25B8-447C-94CB-0998477B697B}" dt="2020-11-25T09:48:47.623" v="320" actId="931"/>
          <ac:spMkLst>
            <pc:docMk/>
            <pc:sldMk cId="3280843205" sldId="315"/>
            <ac:spMk id="3" creationId="{DE52798F-516D-417D-8192-B539B0255A06}"/>
          </ac:spMkLst>
        </pc:spChg>
        <pc:spChg chg="add">
          <ac:chgData name="Arthur Suciu" userId="2f46ade7a6f47aae" providerId="LiveId" clId="{E91CE413-25B8-447C-94CB-0998477B697B}" dt="2020-11-25T09:48:53.453" v="323" actId="26606"/>
          <ac:spMkLst>
            <pc:docMk/>
            <pc:sldMk cId="3280843205" sldId="315"/>
            <ac:spMk id="18" creationId="{F64080D6-34DE-4277-97CC-2FB3812846DA}"/>
          </ac:spMkLst>
        </pc:spChg>
        <pc:grpChg chg="add">
          <ac:chgData name="Arthur Suciu" userId="2f46ade7a6f47aae" providerId="LiveId" clId="{E91CE413-25B8-447C-94CB-0998477B697B}" dt="2020-11-25T09:48:53.453" v="323" actId="26606"/>
          <ac:grpSpMkLst>
            <pc:docMk/>
            <pc:sldMk cId="3280843205" sldId="315"/>
            <ac:grpSpMk id="10" creationId="{08F94D66-27EC-4CB8-8226-D7F41C161863}"/>
          </ac:grpSpMkLst>
        </pc:grpChg>
        <pc:picChg chg="add mod">
          <ac:chgData name="Arthur Suciu" userId="2f46ade7a6f47aae" providerId="LiveId" clId="{E91CE413-25B8-447C-94CB-0998477B697B}" dt="2020-11-25T09:48:53.453" v="323" actId="26606"/>
          <ac:picMkLst>
            <pc:docMk/>
            <pc:sldMk cId="3280843205" sldId="315"/>
            <ac:picMk id="5" creationId="{3515D7D8-F31A-4135-B07E-2E467FDDEDDE}"/>
          </ac:picMkLst>
        </pc:picChg>
      </pc:sldChg>
      <pc:sldChg chg="addSp delSp modSp new mod setBg">
        <pc:chgData name="Arthur Suciu" userId="2f46ade7a6f47aae" providerId="LiveId" clId="{E91CE413-25B8-447C-94CB-0998477B697B}" dt="2020-11-25T10:52:29.291" v="1102"/>
        <pc:sldMkLst>
          <pc:docMk/>
          <pc:sldMk cId="3253187168" sldId="316"/>
        </pc:sldMkLst>
        <pc:spChg chg="mod ord">
          <ac:chgData name="Arthur Suciu" userId="2f46ade7a6f47aae" providerId="LiveId" clId="{E91CE413-25B8-447C-94CB-0998477B697B}" dt="2020-11-25T09:54:46.524" v="376" actId="26606"/>
          <ac:spMkLst>
            <pc:docMk/>
            <pc:sldMk cId="3253187168" sldId="316"/>
            <ac:spMk id="2" creationId="{F20F5872-8736-45DE-9177-0E1355965598}"/>
          </ac:spMkLst>
        </pc:spChg>
        <pc:spChg chg="del">
          <ac:chgData name="Arthur Suciu" userId="2f46ade7a6f47aae" providerId="LiveId" clId="{E91CE413-25B8-447C-94CB-0998477B697B}" dt="2020-11-25T09:54:13.151" v="364" actId="931"/>
          <ac:spMkLst>
            <pc:docMk/>
            <pc:sldMk cId="3253187168" sldId="316"/>
            <ac:spMk id="3" creationId="{732151DA-D386-4FCA-A424-36B1C5B749A7}"/>
          </ac:spMkLst>
        </pc:spChg>
        <pc:spChg chg="add mod">
          <ac:chgData name="Arthur Suciu" userId="2f46ade7a6f47aae" providerId="LiveId" clId="{E91CE413-25B8-447C-94CB-0998477B697B}" dt="2020-11-25T09:56:51.269" v="480" actId="20577"/>
          <ac:spMkLst>
            <pc:docMk/>
            <pc:sldMk cId="3253187168" sldId="316"/>
            <ac:spMk id="9" creationId="{06F39654-56A7-4C52-8A4F-FEC4D2DFCB8E}"/>
          </ac:spMkLst>
        </pc:spChg>
        <pc:spChg chg="add">
          <ac:chgData name="Arthur Suciu" userId="2f46ade7a6f47aae" providerId="LiveId" clId="{E91CE413-25B8-447C-94CB-0998477B697B}" dt="2020-11-25T09:54:46.524" v="376" actId="26606"/>
          <ac:spMkLst>
            <pc:docMk/>
            <pc:sldMk cId="3253187168" sldId="316"/>
            <ac:spMk id="12" creationId="{6AD30037-67ED-4367-9BE0-45787510BF13}"/>
          </ac:spMkLst>
        </pc:spChg>
        <pc:grpChg chg="add">
          <ac:chgData name="Arthur Suciu" userId="2f46ade7a6f47aae" providerId="LiveId" clId="{E91CE413-25B8-447C-94CB-0998477B697B}" dt="2020-11-25T09:54:46.524" v="376" actId="26606"/>
          <ac:grpSpMkLst>
            <pc:docMk/>
            <pc:sldMk cId="3253187168" sldId="316"/>
            <ac:grpSpMk id="14" creationId="{50841A4E-5BC1-44B4-83CF-D524E8AEAD64}"/>
          </ac:grpSpMkLst>
        </pc:grpChg>
        <pc:picChg chg="add mod">
          <ac:chgData name="Arthur Suciu" userId="2f46ade7a6f47aae" providerId="LiveId" clId="{E91CE413-25B8-447C-94CB-0998477B697B}" dt="2020-11-25T09:54:46.524" v="376" actId="26606"/>
          <ac:picMkLst>
            <pc:docMk/>
            <pc:sldMk cId="3253187168" sldId="316"/>
            <ac:picMk id="5" creationId="{FC698DAB-96FC-4E93-88EA-4FD8717A98AA}"/>
          </ac:picMkLst>
        </pc:picChg>
      </pc:sldChg>
      <pc:sldChg chg="addSp delSp modSp new mod setBg setClrOvrMap">
        <pc:chgData name="Arthur Suciu" userId="2f46ade7a6f47aae" providerId="LiveId" clId="{E91CE413-25B8-447C-94CB-0998477B697B}" dt="2020-11-25T10:52:29.291" v="1102"/>
        <pc:sldMkLst>
          <pc:docMk/>
          <pc:sldMk cId="3283397697" sldId="317"/>
        </pc:sldMkLst>
        <pc:spChg chg="mod">
          <ac:chgData name="Arthur Suciu" userId="2f46ade7a6f47aae" providerId="LiveId" clId="{E91CE413-25B8-447C-94CB-0998477B697B}" dt="2020-11-25T10:01:16.387" v="547" actId="26606"/>
          <ac:spMkLst>
            <pc:docMk/>
            <pc:sldMk cId="3283397697" sldId="317"/>
            <ac:spMk id="2" creationId="{C659BD13-D67C-422D-B9B1-742F919C4504}"/>
          </ac:spMkLst>
        </pc:spChg>
        <pc:spChg chg="mod">
          <ac:chgData name="Arthur Suciu" userId="2f46ade7a6f47aae" providerId="LiveId" clId="{E91CE413-25B8-447C-94CB-0998477B697B}" dt="2020-11-25T10:02:41.157" v="577" actId="790"/>
          <ac:spMkLst>
            <pc:docMk/>
            <pc:sldMk cId="3283397697" sldId="317"/>
            <ac:spMk id="3" creationId="{F862533A-8717-4A13-B55E-65284AAF51C2}"/>
          </ac:spMkLst>
        </pc:spChg>
        <pc:spChg chg="add del">
          <ac:chgData name="Arthur Suciu" userId="2f46ade7a6f47aae" providerId="LiveId" clId="{E91CE413-25B8-447C-94CB-0998477B697B}" dt="2020-11-25T10:01:16.387" v="547" actId="26606"/>
          <ac:spMkLst>
            <pc:docMk/>
            <pc:sldMk cId="3283397697" sldId="317"/>
            <ac:spMk id="10" creationId="{2FCD9B94-D70B-4446-85E5-ACD3904289CB}"/>
          </ac:spMkLst>
        </pc:spChg>
        <pc:picChg chg="add mod ord">
          <ac:chgData name="Arthur Suciu" userId="2f46ade7a6f47aae" providerId="LiveId" clId="{E91CE413-25B8-447C-94CB-0998477B697B}" dt="2020-11-25T10:05:07.143" v="579" actId="1035"/>
          <ac:picMkLst>
            <pc:docMk/>
            <pc:sldMk cId="3283397697" sldId="317"/>
            <ac:picMk id="5" creationId="{C7FD490A-67D3-419A-89B5-69E3CE2AFC83}"/>
          </ac:picMkLst>
        </pc:picChg>
      </pc:sldChg>
      <pc:sldChg chg="addSp delSp modSp new mod setBg">
        <pc:chgData name="Arthur Suciu" userId="2f46ade7a6f47aae" providerId="LiveId" clId="{E91CE413-25B8-447C-94CB-0998477B697B}" dt="2020-11-25T10:52:29.291" v="1102"/>
        <pc:sldMkLst>
          <pc:docMk/>
          <pc:sldMk cId="939121725" sldId="318"/>
        </pc:sldMkLst>
        <pc:spChg chg="mod ord">
          <ac:chgData name="Arthur Suciu" userId="2f46ade7a6f47aae" providerId="LiveId" clId="{E91CE413-25B8-447C-94CB-0998477B697B}" dt="2020-11-25T10:06:45.299" v="707" actId="26606"/>
          <ac:spMkLst>
            <pc:docMk/>
            <pc:sldMk cId="939121725" sldId="318"/>
            <ac:spMk id="2" creationId="{6D7D1ECD-B0A9-4A51-975D-7C0D23F6A7B5}"/>
          </ac:spMkLst>
        </pc:spChg>
        <pc:spChg chg="del">
          <ac:chgData name="Arthur Suciu" userId="2f46ade7a6f47aae" providerId="LiveId" clId="{E91CE413-25B8-447C-94CB-0998477B697B}" dt="2020-11-25T10:06:23.114" v="701" actId="931"/>
          <ac:spMkLst>
            <pc:docMk/>
            <pc:sldMk cId="939121725" sldId="318"/>
            <ac:spMk id="3" creationId="{D57A88E5-7B0F-4DEB-9DF7-F049BC0DE02A}"/>
          </ac:spMkLst>
        </pc:spChg>
        <pc:spChg chg="add">
          <ac:chgData name="Arthur Suciu" userId="2f46ade7a6f47aae" providerId="LiveId" clId="{E91CE413-25B8-447C-94CB-0998477B697B}" dt="2020-11-25T10:06:45.299" v="707" actId="26606"/>
          <ac:spMkLst>
            <pc:docMk/>
            <pc:sldMk cId="939121725" sldId="318"/>
            <ac:spMk id="20" creationId="{A8ACD999-13D5-4625-8971-08C2DE01862E}"/>
          </ac:spMkLst>
        </pc:spChg>
        <pc:spChg chg="add">
          <ac:chgData name="Arthur Suciu" userId="2f46ade7a6f47aae" providerId="LiveId" clId="{E91CE413-25B8-447C-94CB-0998477B697B}" dt="2020-11-25T10:06:45.299" v="707" actId="26606"/>
          <ac:spMkLst>
            <pc:docMk/>
            <pc:sldMk cId="939121725" sldId="318"/>
            <ac:spMk id="22" creationId="{B512E719-5663-49B6-B093-E662B417EB54}"/>
          </ac:spMkLst>
        </pc:spChg>
        <pc:grpChg chg="add">
          <ac:chgData name="Arthur Suciu" userId="2f46ade7a6f47aae" providerId="LiveId" clId="{E91CE413-25B8-447C-94CB-0998477B697B}" dt="2020-11-25T10:06:45.299" v="707" actId="26606"/>
          <ac:grpSpMkLst>
            <pc:docMk/>
            <pc:sldMk cId="939121725" sldId="318"/>
            <ac:grpSpMk id="12" creationId="{7CD2F605-77BD-4D9C-BC95-97EB75D69D88}"/>
          </ac:grpSpMkLst>
        </pc:grpChg>
        <pc:grpChg chg="add">
          <ac:chgData name="Arthur Suciu" userId="2f46ade7a6f47aae" providerId="LiveId" clId="{E91CE413-25B8-447C-94CB-0998477B697B}" dt="2020-11-25T10:06:45.299" v="707" actId="26606"/>
          <ac:grpSpMkLst>
            <pc:docMk/>
            <pc:sldMk cId="939121725" sldId="318"/>
            <ac:grpSpMk id="24" creationId="{5E7D0B7D-36AF-417F-8C99-B1452C7E29DA}"/>
          </ac:grpSpMkLst>
        </pc:grpChg>
        <pc:picChg chg="add mod ord">
          <ac:chgData name="Arthur Suciu" userId="2f46ade7a6f47aae" providerId="LiveId" clId="{E91CE413-25B8-447C-94CB-0998477B697B}" dt="2020-11-25T10:06:45.299" v="707" actId="26606"/>
          <ac:picMkLst>
            <pc:docMk/>
            <pc:sldMk cId="939121725" sldId="318"/>
            <ac:picMk id="5" creationId="{FCC0718F-DD9B-407F-866D-09C6890B98A5}"/>
          </ac:picMkLst>
        </pc:picChg>
        <pc:picChg chg="add mod">
          <ac:chgData name="Arthur Suciu" userId="2f46ade7a6f47aae" providerId="LiveId" clId="{E91CE413-25B8-447C-94CB-0998477B697B}" dt="2020-11-25T10:06:45.299" v="707" actId="26606"/>
          <ac:picMkLst>
            <pc:docMk/>
            <pc:sldMk cId="939121725" sldId="318"/>
            <ac:picMk id="7" creationId="{2E2EE106-8AE7-4974-8883-B7C632C55CF3}"/>
          </ac:picMkLst>
        </pc:picChg>
      </pc:sldChg>
      <pc:sldChg chg="addSp delSp modSp new mod setBg">
        <pc:chgData name="Arthur Suciu" userId="2f46ade7a6f47aae" providerId="LiveId" clId="{E91CE413-25B8-447C-94CB-0998477B697B}" dt="2020-11-25T10:52:29.291" v="1102"/>
        <pc:sldMkLst>
          <pc:docMk/>
          <pc:sldMk cId="2948364096" sldId="319"/>
        </pc:sldMkLst>
        <pc:spChg chg="mod ord">
          <ac:chgData name="Arthur Suciu" userId="2f46ade7a6f47aae" providerId="LiveId" clId="{E91CE413-25B8-447C-94CB-0998477B697B}" dt="2020-11-25T10:11:08.214" v="765" actId="20577"/>
          <ac:spMkLst>
            <pc:docMk/>
            <pc:sldMk cId="2948364096" sldId="319"/>
            <ac:spMk id="2" creationId="{B10566A1-2C59-42F8-8C68-16768ED09896}"/>
          </ac:spMkLst>
        </pc:spChg>
        <pc:spChg chg="del">
          <ac:chgData name="Arthur Suciu" userId="2f46ade7a6f47aae" providerId="LiveId" clId="{E91CE413-25B8-447C-94CB-0998477B697B}" dt="2020-11-25T10:09:18.743" v="709" actId="931"/>
          <ac:spMkLst>
            <pc:docMk/>
            <pc:sldMk cId="2948364096" sldId="319"/>
            <ac:spMk id="3" creationId="{32E1C31B-A346-4154-8840-6E38B2B92D89}"/>
          </ac:spMkLst>
        </pc:spChg>
        <pc:spChg chg="add">
          <ac:chgData name="Arthur Suciu" userId="2f46ade7a6f47aae" providerId="LiveId" clId="{E91CE413-25B8-447C-94CB-0998477B697B}" dt="2020-11-25T10:11:02.723" v="761" actId="26606"/>
          <ac:spMkLst>
            <pc:docMk/>
            <pc:sldMk cId="2948364096" sldId="319"/>
            <ac:spMk id="26" creationId="{8E0C43D8-0BC1-4034-A03D-CFF8CFA80BE2}"/>
          </ac:spMkLst>
        </pc:spChg>
        <pc:spChg chg="add">
          <ac:chgData name="Arthur Suciu" userId="2f46ade7a6f47aae" providerId="LiveId" clId="{E91CE413-25B8-447C-94CB-0998477B697B}" dt="2020-11-25T10:11:02.723" v="761" actId="26606"/>
          <ac:spMkLst>
            <pc:docMk/>
            <pc:sldMk cId="2948364096" sldId="319"/>
            <ac:spMk id="36" creationId="{89E65C10-2E61-4932-8733-622EE7C58048}"/>
          </ac:spMkLst>
        </pc:spChg>
        <pc:grpChg chg="add">
          <ac:chgData name="Arthur Suciu" userId="2f46ade7a6f47aae" providerId="LiveId" clId="{E91CE413-25B8-447C-94CB-0998477B697B}" dt="2020-11-25T10:11:02.723" v="761" actId="26606"/>
          <ac:grpSpMkLst>
            <pc:docMk/>
            <pc:sldMk cId="2948364096" sldId="319"/>
            <ac:grpSpMk id="18" creationId="{54240DE2-765C-4EED-949B-E5E3D6B6A820}"/>
          </ac:grpSpMkLst>
        </pc:grpChg>
        <pc:grpChg chg="add">
          <ac:chgData name="Arthur Suciu" userId="2f46ade7a6f47aae" providerId="LiveId" clId="{E91CE413-25B8-447C-94CB-0998477B697B}" dt="2020-11-25T10:11:02.723" v="761" actId="26606"/>
          <ac:grpSpMkLst>
            <pc:docMk/>
            <pc:sldMk cId="2948364096" sldId="319"/>
            <ac:grpSpMk id="28" creationId="{AC52754B-647C-475B-B026-A424715A9A12}"/>
          </ac:grpSpMkLst>
        </pc:grpChg>
        <pc:picChg chg="add mod">
          <ac:chgData name="Arthur Suciu" userId="2f46ade7a6f47aae" providerId="LiveId" clId="{E91CE413-25B8-447C-94CB-0998477B697B}" dt="2020-11-25T10:11:27.159" v="766" actId="1035"/>
          <ac:picMkLst>
            <pc:docMk/>
            <pc:sldMk cId="2948364096" sldId="319"/>
            <ac:picMk id="5" creationId="{C5501306-35A0-45DB-A06A-BB7D08249931}"/>
          </ac:picMkLst>
        </pc:picChg>
        <pc:picChg chg="add mod">
          <ac:chgData name="Arthur Suciu" userId="2f46ade7a6f47aae" providerId="LiveId" clId="{E91CE413-25B8-447C-94CB-0998477B697B}" dt="2020-11-25T10:11:02.723" v="761" actId="26606"/>
          <ac:picMkLst>
            <pc:docMk/>
            <pc:sldMk cId="2948364096" sldId="319"/>
            <ac:picMk id="7" creationId="{BED8ADBE-2580-4827-A0B1-861FC4873FF4}"/>
          </ac:picMkLst>
        </pc:picChg>
        <pc:picChg chg="add del mod">
          <ac:chgData name="Arthur Suciu" userId="2f46ade7a6f47aae" providerId="LiveId" clId="{E91CE413-25B8-447C-94CB-0998477B697B}" dt="2020-11-25T10:09:55.716" v="717" actId="478"/>
          <ac:picMkLst>
            <pc:docMk/>
            <pc:sldMk cId="2948364096" sldId="319"/>
            <ac:picMk id="9" creationId="{786196F9-43BE-4001-BBF8-630C18C0892F}"/>
          </ac:picMkLst>
        </pc:picChg>
        <pc:picChg chg="add del mod">
          <ac:chgData name="Arthur Suciu" userId="2f46ade7a6f47aae" providerId="LiveId" clId="{E91CE413-25B8-447C-94CB-0998477B697B}" dt="2020-11-25T10:10:12.465" v="721" actId="478"/>
          <ac:picMkLst>
            <pc:docMk/>
            <pc:sldMk cId="2948364096" sldId="319"/>
            <ac:picMk id="11" creationId="{75CE6BC1-D56D-45BA-BE91-714C4F460A5A}"/>
          </ac:picMkLst>
        </pc:picChg>
        <pc:picChg chg="add mod">
          <ac:chgData name="Arthur Suciu" userId="2f46ade7a6f47aae" providerId="LiveId" clId="{E91CE413-25B8-447C-94CB-0998477B697B}" dt="2020-11-25T10:11:02.723" v="761" actId="26606"/>
          <ac:picMkLst>
            <pc:docMk/>
            <pc:sldMk cId="2948364096" sldId="319"/>
            <ac:picMk id="13" creationId="{5CB18DC2-FF9B-41EB-960F-E6196578E518}"/>
          </ac:picMkLst>
        </pc:picChg>
      </pc:sldChg>
      <pc:sldChg chg="addSp delSp modSp new mod setBg setClrOvrMap">
        <pc:chgData name="Arthur Suciu" userId="2f46ade7a6f47aae" providerId="LiveId" clId="{E91CE413-25B8-447C-94CB-0998477B697B}" dt="2020-11-25T10:52:29.291" v="1102"/>
        <pc:sldMkLst>
          <pc:docMk/>
          <pc:sldMk cId="3780972529" sldId="320"/>
        </pc:sldMkLst>
        <pc:spChg chg="mod ord">
          <ac:chgData name="Arthur Suciu" userId="2f46ade7a6f47aae" providerId="LiveId" clId="{E91CE413-25B8-447C-94CB-0998477B697B}" dt="2020-11-25T10:15:28.783" v="955" actId="26606"/>
          <ac:spMkLst>
            <pc:docMk/>
            <pc:sldMk cId="3780972529" sldId="320"/>
            <ac:spMk id="2" creationId="{D1DEFC7F-576F-49EB-954F-098BC8349D25}"/>
          </ac:spMkLst>
        </pc:spChg>
        <pc:spChg chg="del">
          <ac:chgData name="Arthur Suciu" userId="2f46ade7a6f47aae" providerId="LiveId" clId="{E91CE413-25B8-447C-94CB-0998477B697B}" dt="2020-11-25T10:15:23.305" v="952" actId="931"/>
          <ac:spMkLst>
            <pc:docMk/>
            <pc:sldMk cId="3780972529" sldId="320"/>
            <ac:spMk id="3" creationId="{D8CA54D1-5F13-4630-800E-012225E60405}"/>
          </ac:spMkLst>
        </pc:spChg>
        <pc:spChg chg="add">
          <ac:chgData name="Arthur Suciu" userId="2f46ade7a6f47aae" providerId="LiveId" clId="{E91CE413-25B8-447C-94CB-0998477B697B}" dt="2020-11-25T10:15:28.783" v="955" actId="26606"/>
          <ac:spMkLst>
            <pc:docMk/>
            <pc:sldMk cId="3780972529" sldId="320"/>
            <ac:spMk id="18" creationId="{C2A2366C-96BE-4587-BABC-529047265AC1}"/>
          </ac:spMkLst>
        </pc:spChg>
        <pc:grpChg chg="add">
          <ac:chgData name="Arthur Suciu" userId="2f46ade7a6f47aae" providerId="LiveId" clId="{E91CE413-25B8-447C-94CB-0998477B697B}" dt="2020-11-25T10:15:28.783" v="955" actId="26606"/>
          <ac:grpSpMkLst>
            <pc:docMk/>
            <pc:sldMk cId="3780972529" sldId="320"/>
            <ac:grpSpMk id="10" creationId="{08F94D66-27EC-4CB8-8226-D7F41C161863}"/>
          </ac:grpSpMkLst>
        </pc:grpChg>
        <pc:picChg chg="add mod">
          <ac:chgData name="Arthur Suciu" userId="2f46ade7a6f47aae" providerId="LiveId" clId="{E91CE413-25B8-447C-94CB-0998477B697B}" dt="2020-11-25T10:15:28.783" v="955" actId="26606"/>
          <ac:picMkLst>
            <pc:docMk/>
            <pc:sldMk cId="3780972529" sldId="320"/>
            <ac:picMk id="5" creationId="{11985998-9201-4EE1-BEE3-28D507200E6D}"/>
          </ac:picMkLst>
        </pc:picChg>
      </pc:sldChg>
      <pc:sldChg chg="addSp delSp modSp new mod setBg setClrOvrMap">
        <pc:chgData name="Arthur Suciu" userId="2f46ade7a6f47aae" providerId="LiveId" clId="{E91CE413-25B8-447C-94CB-0998477B697B}" dt="2020-11-25T10:52:29.291" v="1102"/>
        <pc:sldMkLst>
          <pc:docMk/>
          <pc:sldMk cId="3564792764" sldId="321"/>
        </pc:sldMkLst>
        <pc:spChg chg="mod ord">
          <ac:chgData name="Arthur Suciu" userId="2f46ade7a6f47aae" providerId="LiveId" clId="{E91CE413-25B8-447C-94CB-0998477B697B}" dt="2020-11-25T10:17:59.337" v="996" actId="26606"/>
          <ac:spMkLst>
            <pc:docMk/>
            <pc:sldMk cId="3564792764" sldId="321"/>
            <ac:spMk id="2" creationId="{D005D99B-69F9-4D93-AAF7-30A97614F173}"/>
          </ac:spMkLst>
        </pc:spChg>
        <pc:spChg chg="del">
          <ac:chgData name="Arthur Suciu" userId="2f46ade7a6f47aae" providerId="LiveId" clId="{E91CE413-25B8-447C-94CB-0998477B697B}" dt="2020-11-25T10:17:32.421" v="989" actId="931"/>
          <ac:spMkLst>
            <pc:docMk/>
            <pc:sldMk cId="3564792764" sldId="321"/>
            <ac:spMk id="3" creationId="{ACD284A0-509E-4E26-A67D-FF9AAE636773}"/>
          </ac:spMkLst>
        </pc:spChg>
        <pc:spChg chg="add del">
          <ac:chgData name="Arthur Suciu" userId="2f46ade7a6f47aae" providerId="LiveId" clId="{E91CE413-25B8-447C-94CB-0998477B697B}" dt="2020-11-25T10:17:55.046" v="993" actId="26606"/>
          <ac:spMkLst>
            <pc:docMk/>
            <pc:sldMk cId="3564792764" sldId="321"/>
            <ac:spMk id="18" creationId="{5EF08599-3FED-4288-A20D-E7BCAC3B8E26}"/>
          </ac:spMkLst>
        </pc:spChg>
        <pc:spChg chg="add del">
          <ac:chgData name="Arthur Suciu" userId="2f46ade7a6f47aae" providerId="LiveId" clId="{E91CE413-25B8-447C-94CB-0998477B697B}" dt="2020-11-25T10:17:55.046" v="993" actId="26606"/>
          <ac:spMkLst>
            <pc:docMk/>
            <pc:sldMk cId="3564792764" sldId="321"/>
            <ac:spMk id="20" creationId="{C884A6B2-90E9-4BDB-8503-71AC02D3956A}"/>
          </ac:spMkLst>
        </pc:spChg>
        <pc:spChg chg="add del">
          <ac:chgData name="Arthur Suciu" userId="2f46ade7a6f47aae" providerId="LiveId" clId="{E91CE413-25B8-447C-94CB-0998477B697B}" dt="2020-11-25T10:17:59.313" v="995" actId="26606"/>
          <ac:spMkLst>
            <pc:docMk/>
            <pc:sldMk cId="3564792764" sldId="321"/>
            <ac:spMk id="31" creationId="{C2A2366C-96BE-4587-BABC-529047265AC1}"/>
          </ac:spMkLst>
        </pc:spChg>
        <pc:spChg chg="add">
          <ac:chgData name="Arthur Suciu" userId="2f46ade7a6f47aae" providerId="LiveId" clId="{E91CE413-25B8-447C-94CB-0998477B697B}" dt="2020-11-25T10:17:59.337" v="996" actId="26606"/>
          <ac:spMkLst>
            <pc:docMk/>
            <pc:sldMk cId="3564792764" sldId="321"/>
            <ac:spMk id="34" creationId="{56E390B6-47E3-4ADD-9C03-196F64347A07}"/>
          </ac:spMkLst>
        </pc:spChg>
        <pc:grpChg chg="add del">
          <ac:chgData name="Arthur Suciu" userId="2f46ade7a6f47aae" providerId="LiveId" clId="{E91CE413-25B8-447C-94CB-0998477B697B}" dt="2020-11-25T10:17:55.046" v="993" actId="26606"/>
          <ac:grpSpMkLst>
            <pc:docMk/>
            <pc:sldMk cId="3564792764" sldId="321"/>
            <ac:grpSpMk id="10" creationId="{08F94D66-27EC-4CB8-8226-D7F41C161863}"/>
          </ac:grpSpMkLst>
        </pc:grpChg>
        <pc:grpChg chg="add del">
          <ac:chgData name="Arthur Suciu" userId="2f46ade7a6f47aae" providerId="LiveId" clId="{E91CE413-25B8-447C-94CB-0998477B697B}" dt="2020-11-25T10:17:55.046" v="993" actId="26606"/>
          <ac:grpSpMkLst>
            <pc:docMk/>
            <pc:sldMk cId="3564792764" sldId="321"/>
            <ac:grpSpMk id="22" creationId="{E9046BC8-D404-4E7D-9202-A07F3FDD3823}"/>
          </ac:grpSpMkLst>
        </pc:grpChg>
        <pc:grpChg chg="add del">
          <ac:chgData name="Arthur Suciu" userId="2f46ade7a6f47aae" providerId="LiveId" clId="{E91CE413-25B8-447C-94CB-0998477B697B}" dt="2020-11-25T10:17:59.313" v="995" actId="26606"/>
          <ac:grpSpMkLst>
            <pc:docMk/>
            <pc:sldMk cId="3564792764" sldId="321"/>
            <ac:grpSpMk id="30" creationId="{08F94D66-27EC-4CB8-8226-D7F41C161863}"/>
          </ac:grpSpMkLst>
        </pc:grpChg>
        <pc:grpChg chg="add">
          <ac:chgData name="Arthur Suciu" userId="2f46ade7a6f47aae" providerId="LiveId" clId="{E91CE413-25B8-447C-94CB-0998477B697B}" dt="2020-11-25T10:17:59.337" v="996" actId="26606"/>
          <ac:grpSpMkLst>
            <pc:docMk/>
            <pc:sldMk cId="3564792764" sldId="321"/>
            <ac:grpSpMk id="33" creationId="{08F94D66-27EC-4CB8-8226-D7F41C161863}"/>
          </ac:grpSpMkLst>
        </pc:grpChg>
        <pc:picChg chg="add mod">
          <ac:chgData name="Arthur Suciu" userId="2f46ade7a6f47aae" providerId="LiveId" clId="{E91CE413-25B8-447C-94CB-0998477B697B}" dt="2020-11-25T10:17:59.337" v="996" actId="26606"/>
          <ac:picMkLst>
            <pc:docMk/>
            <pc:sldMk cId="3564792764" sldId="321"/>
            <ac:picMk id="5" creationId="{88A50638-7DE4-4851-A3C5-070F5DEA14A3}"/>
          </ac:picMkLst>
        </pc:picChg>
      </pc:sldChg>
      <pc:sldChg chg="addSp delSp modSp new mod setBg setClrOvrMap">
        <pc:chgData name="Arthur Suciu" userId="2f46ade7a6f47aae" providerId="LiveId" clId="{E91CE413-25B8-447C-94CB-0998477B697B}" dt="2020-11-25T10:52:29.291" v="1102"/>
        <pc:sldMkLst>
          <pc:docMk/>
          <pc:sldMk cId="3469873043" sldId="322"/>
        </pc:sldMkLst>
        <pc:spChg chg="mod ord">
          <ac:chgData name="Arthur Suciu" userId="2f46ade7a6f47aae" providerId="LiveId" clId="{E91CE413-25B8-447C-94CB-0998477B697B}" dt="2020-11-25T10:20:39.099" v="1035" actId="26606"/>
          <ac:spMkLst>
            <pc:docMk/>
            <pc:sldMk cId="3469873043" sldId="322"/>
            <ac:spMk id="2" creationId="{45EC35FA-7DCB-4ED7-8BAC-33A72566461A}"/>
          </ac:spMkLst>
        </pc:spChg>
        <pc:spChg chg="del">
          <ac:chgData name="Arthur Suciu" userId="2f46ade7a6f47aae" providerId="LiveId" clId="{E91CE413-25B8-447C-94CB-0998477B697B}" dt="2020-11-25T10:20:04.012" v="998" actId="931"/>
          <ac:spMkLst>
            <pc:docMk/>
            <pc:sldMk cId="3469873043" sldId="322"/>
            <ac:spMk id="3" creationId="{0E8BF162-D007-43B1-BD6A-CE707EADC439}"/>
          </ac:spMkLst>
        </pc:spChg>
        <pc:spChg chg="add">
          <ac:chgData name="Arthur Suciu" userId="2f46ade7a6f47aae" providerId="LiveId" clId="{E91CE413-25B8-447C-94CB-0998477B697B}" dt="2020-11-25T10:20:39.099" v="1035" actId="26606"/>
          <ac:spMkLst>
            <pc:docMk/>
            <pc:sldMk cId="3469873043" sldId="322"/>
            <ac:spMk id="18" creationId="{C2A2366C-96BE-4587-BABC-529047265AC1}"/>
          </ac:spMkLst>
        </pc:spChg>
        <pc:grpChg chg="add">
          <ac:chgData name="Arthur Suciu" userId="2f46ade7a6f47aae" providerId="LiveId" clId="{E91CE413-25B8-447C-94CB-0998477B697B}" dt="2020-11-25T10:20:39.099" v="1035" actId="26606"/>
          <ac:grpSpMkLst>
            <pc:docMk/>
            <pc:sldMk cId="3469873043" sldId="322"/>
            <ac:grpSpMk id="10" creationId="{08F94D66-27EC-4CB8-8226-D7F41C161863}"/>
          </ac:grpSpMkLst>
        </pc:grpChg>
        <pc:picChg chg="add mod">
          <ac:chgData name="Arthur Suciu" userId="2f46ade7a6f47aae" providerId="LiveId" clId="{E91CE413-25B8-447C-94CB-0998477B697B}" dt="2020-11-25T10:20:39.099" v="1035" actId="26606"/>
          <ac:picMkLst>
            <pc:docMk/>
            <pc:sldMk cId="3469873043" sldId="322"/>
            <ac:picMk id="5" creationId="{E90F16FB-62B2-42C7-8891-6B76CCB0FAF7}"/>
          </ac:picMkLst>
        </pc:picChg>
      </pc:sldChg>
      <pc:sldChg chg="addSp delSp modSp new mod modTransition">
        <pc:chgData name="Arthur Suciu" userId="2f46ade7a6f47aae" providerId="LiveId" clId="{E91CE413-25B8-447C-94CB-0998477B697B}" dt="2020-11-25T10:47:43.004" v="1081" actId="14100"/>
        <pc:sldMkLst>
          <pc:docMk/>
          <pc:sldMk cId="3631386377" sldId="323"/>
        </pc:sldMkLst>
        <pc:spChg chg="mod">
          <ac:chgData name="Arthur Suciu" userId="2f46ade7a6f47aae" providerId="LiveId" clId="{E91CE413-25B8-447C-94CB-0998477B697B}" dt="2020-11-25T10:46:21.750" v="1073" actId="20577"/>
          <ac:spMkLst>
            <pc:docMk/>
            <pc:sldMk cId="3631386377" sldId="323"/>
            <ac:spMk id="2" creationId="{A1E2D05F-B564-4F8F-8C20-F7C51BBA8994}"/>
          </ac:spMkLst>
        </pc:spChg>
        <pc:spChg chg="del">
          <ac:chgData name="Arthur Suciu" userId="2f46ade7a6f47aae" providerId="LiveId" clId="{E91CE413-25B8-447C-94CB-0998477B697B}" dt="2020-11-25T10:46:30.179" v="1074" actId="931"/>
          <ac:spMkLst>
            <pc:docMk/>
            <pc:sldMk cId="3631386377" sldId="323"/>
            <ac:spMk id="3" creationId="{C47CCB76-36B5-43A4-BAFB-5826A3BE31F9}"/>
          </ac:spMkLst>
        </pc:spChg>
        <pc:picChg chg="add mod">
          <ac:chgData name="Arthur Suciu" userId="2f46ade7a6f47aae" providerId="LiveId" clId="{E91CE413-25B8-447C-94CB-0998477B697B}" dt="2020-11-25T10:47:43.004" v="1081" actId="14100"/>
          <ac:picMkLst>
            <pc:docMk/>
            <pc:sldMk cId="3631386377" sldId="323"/>
            <ac:picMk id="5" creationId="{7E9A3E53-2BEF-4607-81E3-BBCAAE4B6155}"/>
          </ac:picMkLst>
        </pc:picChg>
      </pc:sldChg>
      <pc:sldChg chg="addSp delSp modSp new del mod">
        <pc:chgData name="Arthur Suciu" userId="2f46ade7a6f47aae" providerId="LiveId" clId="{E91CE413-25B8-447C-94CB-0998477B697B}" dt="2020-11-25T10:46:02.948" v="1042" actId="47"/>
        <pc:sldMkLst>
          <pc:docMk/>
          <pc:sldMk cId="4013792700" sldId="323"/>
        </pc:sldMkLst>
        <pc:spChg chg="mod">
          <ac:chgData name="Arthur Suciu" userId="2f46ade7a6f47aae" providerId="LiveId" clId="{E91CE413-25B8-447C-94CB-0998477B697B}" dt="2020-11-25T10:24:43.307" v="1039" actId="6549"/>
          <ac:spMkLst>
            <pc:docMk/>
            <pc:sldMk cId="4013792700" sldId="323"/>
            <ac:spMk id="2" creationId="{1EBF3A09-FF67-4F5E-9586-4E363ED085B7}"/>
          </ac:spMkLst>
        </pc:spChg>
        <pc:spChg chg="del">
          <ac:chgData name="Arthur Suciu" userId="2f46ade7a6f47aae" providerId="LiveId" clId="{E91CE413-25B8-447C-94CB-0998477B697B}" dt="2020-11-25T10:23:44.243" v="1037" actId="931"/>
          <ac:spMkLst>
            <pc:docMk/>
            <pc:sldMk cId="4013792700" sldId="323"/>
            <ac:spMk id="3" creationId="{E32FCA68-16D0-4146-8061-E0BDF6902C66}"/>
          </ac:spMkLst>
        </pc:spChg>
        <pc:spChg chg="add del mod">
          <ac:chgData name="Arthur Suciu" userId="2f46ade7a6f47aae" providerId="LiveId" clId="{E91CE413-25B8-447C-94CB-0998477B697B}" dt="2020-11-25T10:45:55.942" v="1041" actId="931"/>
          <ac:spMkLst>
            <pc:docMk/>
            <pc:sldMk cId="4013792700" sldId="323"/>
            <ac:spMk id="7" creationId="{5110C53E-C0AD-4D50-9680-1B468D17A44C}"/>
          </ac:spMkLst>
        </pc:spChg>
        <pc:picChg chg="add mod">
          <ac:chgData name="Arthur Suciu" userId="2f46ade7a6f47aae" providerId="LiveId" clId="{E91CE413-25B8-447C-94CB-0998477B697B}" dt="2020-11-25T10:45:55.942" v="1041" actId="931"/>
          <ac:picMkLst>
            <pc:docMk/>
            <pc:sldMk cId="4013792700" sldId="323"/>
            <ac:picMk id="4" creationId="{D7A0C4D9-B0FE-43D6-B1C0-F1D063CBC83B}"/>
          </ac:picMkLst>
        </pc:picChg>
        <pc:picChg chg="add del mod">
          <ac:chgData name="Arthur Suciu" userId="2f46ade7a6f47aae" providerId="LiveId" clId="{E91CE413-25B8-447C-94CB-0998477B697B}" dt="2020-11-25T10:24:46.396" v="1040" actId="478"/>
          <ac:picMkLst>
            <pc:docMk/>
            <pc:sldMk cId="4013792700" sldId="323"/>
            <ac:picMk id="5" creationId="{D021364B-CBA8-4F97-BB3F-01C78BCC69D9}"/>
          </ac:picMkLst>
        </pc:picChg>
      </pc:sldChg>
      <pc:sldChg chg="addSp delSp modSp new mod">
        <pc:chgData name="Arthur Suciu" userId="2f46ade7a6f47aae" providerId="LiveId" clId="{E91CE413-25B8-447C-94CB-0998477B697B}" dt="2020-11-25T10:49:12.446" v="1100" actId="931"/>
        <pc:sldMkLst>
          <pc:docMk/>
          <pc:sldMk cId="1753838051" sldId="324"/>
        </pc:sldMkLst>
        <pc:spChg chg="mod">
          <ac:chgData name="Arthur Suciu" userId="2f46ade7a6f47aae" providerId="LiveId" clId="{E91CE413-25B8-447C-94CB-0998477B697B}" dt="2020-11-25T10:48:16.483" v="1099" actId="20577"/>
          <ac:spMkLst>
            <pc:docMk/>
            <pc:sldMk cId="1753838051" sldId="324"/>
            <ac:spMk id="2" creationId="{97E4A45D-FD89-4DB6-B5E3-10468536446D}"/>
          </ac:spMkLst>
        </pc:spChg>
        <pc:spChg chg="del">
          <ac:chgData name="Arthur Suciu" userId="2f46ade7a6f47aae" providerId="LiveId" clId="{E91CE413-25B8-447C-94CB-0998477B697B}" dt="2020-11-25T10:49:12.446" v="1100" actId="931"/>
          <ac:spMkLst>
            <pc:docMk/>
            <pc:sldMk cId="1753838051" sldId="324"/>
            <ac:spMk id="3" creationId="{960F61E8-AA84-4A32-8650-64DF790AAC1E}"/>
          </ac:spMkLst>
        </pc:spChg>
        <pc:picChg chg="add mod">
          <ac:chgData name="Arthur Suciu" userId="2f46ade7a6f47aae" providerId="LiveId" clId="{E91CE413-25B8-447C-94CB-0998477B697B}" dt="2020-11-25T10:49:12.446" v="1100" actId="931"/>
          <ac:picMkLst>
            <pc:docMk/>
            <pc:sldMk cId="1753838051" sldId="324"/>
            <ac:picMk id="5" creationId="{5B656592-832F-42AB-AEAC-66A9A571C732}"/>
          </ac:picMkLst>
        </pc:picChg>
      </pc:sldChg>
      <pc:sldChg chg="new del">
        <pc:chgData name="Arthur Suciu" userId="2f46ade7a6f47aae" providerId="LiveId" clId="{E91CE413-25B8-447C-94CB-0998477B697B}" dt="2020-11-25T10:53:04.479" v="1103" actId="2696"/>
        <pc:sldMkLst>
          <pc:docMk/>
          <pc:sldMk cId="1714437973" sldId="325"/>
        </pc:sldMkLst>
      </pc:sldChg>
      <pc:sldChg chg="modSp new mod">
        <pc:chgData name="Arthur Suciu" userId="2f46ade7a6f47aae" providerId="LiveId" clId="{E91CE413-25B8-447C-94CB-0998477B697B}" dt="2020-11-25T11:23:25.604" v="1199" actId="5793"/>
        <pc:sldMkLst>
          <pc:docMk/>
          <pc:sldMk cId="4027009556" sldId="325"/>
        </pc:sldMkLst>
        <pc:spChg chg="mod">
          <ac:chgData name="Arthur Suciu" userId="2f46ade7a6f47aae" providerId="LiveId" clId="{E91CE413-25B8-447C-94CB-0998477B697B}" dt="2020-11-25T11:23:17.115" v="1172" actId="20577"/>
          <ac:spMkLst>
            <pc:docMk/>
            <pc:sldMk cId="4027009556" sldId="325"/>
            <ac:spMk id="2" creationId="{0EFB514A-8D8B-43E0-971A-723CFA79B449}"/>
          </ac:spMkLst>
        </pc:spChg>
        <pc:spChg chg="mod">
          <ac:chgData name="Arthur Suciu" userId="2f46ade7a6f47aae" providerId="LiveId" clId="{E91CE413-25B8-447C-94CB-0998477B697B}" dt="2020-11-25T11:23:25.604" v="1199" actId="5793"/>
          <ac:spMkLst>
            <pc:docMk/>
            <pc:sldMk cId="4027009556" sldId="325"/>
            <ac:spMk id="3" creationId="{5DEA71D8-55DD-4622-913C-37650E1ED97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554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994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75852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00725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4563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76427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21387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833E-1B6D-415F-AD29-75AE8C43BD0D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4520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596F-08A7-4B70-989A-F2B1CF31E66B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564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013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173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42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232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105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709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502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363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73ED0CC-082F-4160-86E5-0D6041F12778}" type="datetime1">
              <a:rPr lang="en-US" smtClean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370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7uEF4tWWg4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EF08599-3FED-4288-A20D-E7BCAC3B8E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05AC74-6838-4CD9-B157-B3BB3E2F5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90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3" name="Freeform 13">
            <a:extLst>
              <a:ext uri="{FF2B5EF4-FFF2-40B4-BE49-F238E27FC236}">
                <a16:creationId xmlns:a16="http://schemas.microsoft.com/office/drawing/2014/main" id="{C884A6B2-90E9-4BDB-8503-71AC02D39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6933" y="-16933"/>
            <a:ext cx="7340600" cy="6883400"/>
          </a:xfrm>
          <a:custGeom>
            <a:avLst/>
            <a:gdLst>
              <a:gd name="connsiteX0" fmla="*/ 5427133 w 7340600"/>
              <a:gd name="connsiteY0" fmla="*/ 8466 h 6883400"/>
              <a:gd name="connsiteX1" fmla="*/ 4783666 w 7340600"/>
              <a:gd name="connsiteY1" fmla="*/ 2573866 h 6883400"/>
              <a:gd name="connsiteX2" fmla="*/ 7340600 w 7340600"/>
              <a:gd name="connsiteY2" fmla="*/ 6874933 h 6883400"/>
              <a:gd name="connsiteX3" fmla="*/ 0 w 7340600"/>
              <a:gd name="connsiteY3" fmla="*/ 6883400 h 6883400"/>
              <a:gd name="connsiteX4" fmla="*/ 8466 w 7340600"/>
              <a:gd name="connsiteY4" fmla="*/ 0 h 6883400"/>
              <a:gd name="connsiteX5" fmla="*/ 5427133 w 7340600"/>
              <a:gd name="connsiteY5" fmla="*/ 8466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40600" h="6883400">
                <a:moveTo>
                  <a:pt x="5427133" y="8466"/>
                </a:moveTo>
                <a:lnTo>
                  <a:pt x="4783666" y="2573866"/>
                </a:lnTo>
                <a:lnTo>
                  <a:pt x="7340600" y="6874933"/>
                </a:lnTo>
                <a:lnTo>
                  <a:pt x="0" y="6883400"/>
                </a:lnTo>
                <a:lnTo>
                  <a:pt x="8466" y="0"/>
                </a:lnTo>
                <a:lnTo>
                  <a:pt x="5427133" y="846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634067"/>
            <a:ext cx="4080932" cy="3310468"/>
          </a:xfrm>
        </p:spPr>
        <p:txBody>
          <a:bodyPr>
            <a:normAutofit/>
          </a:bodyPr>
          <a:lstStyle/>
          <a:p>
            <a:pPr algn="l"/>
            <a:r>
              <a:rPr lang="ro-RO" sz="5400">
                <a:solidFill>
                  <a:schemeClr val="bg1"/>
                </a:solidFill>
              </a:rPr>
              <a:t>Interpretarea orașului</a:t>
            </a:r>
            <a:endParaRPr lang="en-US" sz="5400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9046BC8-D404-4E7D-9202-A07F3FDD3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864100" y="-4763"/>
            <a:ext cx="5014912" cy="6862763"/>
            <a:chOff x="2928938" y="-4763"/>
            <a:chExt cx="5014912" cy="6862763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4C202215-4C35-450D-9F60-671C8F8DEB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F1A5BA8A-AEB4-4BCB-B86C-3F6A8E229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28AC2443-05F0-41CD-8D4A-63DE144F8B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3E32F17-ED99-4969-B4D6-10A987D736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5599A813-8424-4E53-95CA-85BF5470D6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52431A4F-4662-480B-8AD3-394EACD7ED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946576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2F23C-76A9-4625-902A-2E691F3DF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Time is the message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499E5-0716-42D0-A879-F1CC7D72F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o-R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Timpul vorbește prin intermediul orașului. Trecutul comunică prezentului. Prezentul comunică viitorul.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470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50B32-139E-42EA-BA7C-C5C8778F9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2" y="685800"/>
            <a:ext cx="2812386" cy="1752599"/>
          </a:xfrm>
        </p:spPr>
        <p:txBody>
          <a:bodyPr>
            <a:normAutofit/>
          </a:bodyPr>
          <a:lstStyle/>
          <a:p>
            <a:r>
              <a:rPr lang="ro-RO" sz="3200" dirty="0"/>
              <a:t>Ruine și statui</a:t>
            </a:r>
            <a:endParaRPr lang="en-US" sz="3200" dirty="0"/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89F1CDCE-A33B-4DCD-AC7B-32D2539CD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1" y="2666999"/>
            <a:ext cx="2812386" cy="3124201"/>
          </a:xfrm>
        </p:spPr>
        <p:txBody>
          <a:bodyPr>
            <a:normAutofit/>
          </a:bodyPr>
          <a:lstStyle/>
          <a:p>
            <a:r>
              <a:rPr lang="ro-RO" sz="1800" dirty="0"/>
              <a:t>Orașul vorbește despre trecut. </a:t>
            </a:r>
            <a:endParaRPr lang="en-US" sz="1800" dirty="0"/>
          </a:p>
        </p:txBody>
      </p:sp>
      <p:sp>
        <p:nvSpPr>
          <p:cNvPr id="17" name="Rounded Rectangle 6">
            <a:extLst>
              <a:ext uri="{FF2B5EF4-FFF2-40B4-BE49-F238E27FC236}">
                <a16:creationId xmlns:a16="http://schemas.microsoft.com/office/drawing/2014/main" id="{505E8236-5F10-4063-8489-EF5ABDD48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7552" y="648931"/>
            <a:ext cx="6917478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4586D8B-9E93-4A5F-902C-271F31DC7C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81" r="18103" b="2"/>
          <a:stretch/>
        </p:blipFill>
        <p:spPr>
          <a:xfrm>
            <a:off x="4938000" y="1011765"/>
            <a:ext cx="3056428" cy="4546708"/>
          </a:xfrm>
          <a:prstGeom prst="rect">
            <a:avLst/>
          </a:prstGeom>
        </p:spPr>
      </p:pic>
      <p:pic>
        <p:nvPicPr>
          <p:cNvPr id="7" name="Picture 6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1DAE4D13-E231-40AB-A732-5E6084DFEF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75" r="29251" b="3"/>
          <a:stretch/>
        </p:blipFill>
        <p:spPr>
          <a:xfrm>
            <a:off x="8158154" y="1011765"/>
            <a:ext cx="3056838" cy="454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80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9">
            <a:extLst>
              <a:ext uri="{FF2B5EF4-FFF2-40B4-BE49-F238E27FC236}">
                <a16:creationId xmlns:a16="http://schemas.microsoft.com/office/drawing/2014/main" id="{08F94D66-27EC-4CB8-8226-D7F41C161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A53964C-7D93-4C48-A4A6-C4C2C393C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C944EEC-539E-4389-8785-58E65D04E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836EB7E-895C-4D68-B92E-312B371CBD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0F29242B-8CE7-4636-B326-4BEE42EB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4D0B8E9A-7727-4AD9-974E-8815F0B20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CD6C65C-71BE-4549-926A-1C1135FD06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005D99B-69F9-4D93-AAF7-30A97614F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9399" y="4562856"/>
            <a:ext cx="7413623" cy="89814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400"/>
              <a:t>Cimitirul vorbește despre oraș</a:t>
            </a:r>
          </a:p>
        </p:txBody>
      </p:sp>
      <p:sp>
        <p:nvSpPr>
          <p:cNvPr id="34" name="Rounded Rectangle 6">
            <a:extLst>
              <a:ext uri="{FF2B5EF4-FFF2-40B4-BE49-F238E27FC236}">
                <a16:creationId xmlns:a16="http://schemas.microsoft.com/office/drawing/2014/main" id="{56E390B6-47E3-4ADD-9C03-196F64347A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609600"/>
            <a:ext cx="7833360" cy="3633216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text, tree, outdoor, area&#10;&#10;Description automatically generated">
            <a:extLst>
              <a:ext uri="{FF2B5EF4-FFF2-40B4-BE49-F238E27FC236}">
                <a16:creationId xmlns:a16="http://schemas.microsoft.com/office/drawing/2014/main" id="{88A50638-7DE4-4851-A3C5-070F5DEA14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" b="10222"/>
          <a:stretch/>
        </p:blipFill>
        <p:spPr>
          <a:xfrm>
            <a:off x="4045131" y="975360"/>
            <a:ext cx="7175863" cy="294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92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8F94D66-27EC-4CB8-8226-D7F41C161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A53964C-7D93-4C48-A4A6-C4C2C393C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C944EEC-539E-4389-8785-58E65D04E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836EB7E-895C-4D68-B92E-312B371CBD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0F29242B-8CE7-4636-B326-4BEE42EB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4D0B8E9A-7727-4AD9-974E-8815F0B20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CD6C65C-71BE-4549-926A-1C1135FD06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64080D6-34DE-4277-97CC-2FB381284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text, colorful&#10;&#10;Description automatically generated">
            <a:extLst>
              <a:ext uri="{FF2B5EF4-FFF2-40B4-BE49-F238E27FC236}">
                <a16:creationId xmlns:a16="http://schemas.microsoft.com/office/drawing/2014/main" id="{3515D7D8-F31A-4135-B07E-2E467FDDED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40000"/>
          </a:blip>
          <a:srcRect t="14500" b="105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F7ACCA-8A78-4004-A4C6-A3B3C8C3F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8401" y="1380068"/>
            <a:ext cx="8574622" cy="261619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000" dirty="0"/>
              <a:t>Graffiti</a:t>
            </a:r>
          </a:p>
        </p:txBody>
      </p:sp>
    </p:spTree>
    <p:extLst>
      <p:ext uri="{BB962C8B-B14F-4D97-AF65-F5344CB8AC3E}">
        <p14:creationId xmlns:p14="http://schemas.microsoft.com/office/powerpoint/2010/main" val="32808432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8F94D66-27EC-4CB8-8226-D7F41C161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A53964C-7D93-4C48-A4A6-C4C2C393C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C944EEC-539E-4389-8785-58E65D04E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836EB7E-895C-4D68-B92E-312B371CBD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0F29242B-8CE7-4636-B326-4BEE42EB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4D0B8E9A-7727-4AD9-974E-8815F0B20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CD6C65C-71BE-4549-926A-1C1135FD06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pic>
        <p:nvPicPr>
          <p:cNvPr id="5" name="Content Placeholder 4" descr="A picture containing ground, outdoor, building, building material&#10;&#10;Description automatically generated">
            <a:extLst>
              <a:ext uri="{FF2B5EF4-FFF2-40B4-BE49-F238E27FC236}">
                <a16:creationId xmlns:a16="http://schemas.microsoft.com/office/drawing/2014/main" id="{11985998-9201-4EE1-BEE3-28D507200E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4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2A2366C-96BE-4587-BABC-529047265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557" y="3336063"/>
            <a:ext cx="7055369" cy="2286139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DEFC7F-576F-49EB-954F-098BC8349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184" y="3531612"/>
            <a:ext cx="6672838" cy="141431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800"/>
              <a:t>Orașul e un mare șantier</a:t>
            </a:r>
          </a:p>
        </p:txBody>
      </p:sp>
    </p:spTree>
    <p:extLst>
      <p:ext uri="{BB962C8B-B14F-4D97-AF65-F5344CB8AC3E}">
        <p14:creationId xmlns:p14="http://schemas.microsoft.com/office/powerpoint/2010/main" val="3780972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text, person, outdoor, black&#10;&#10;Description automatically generated">
            <a:extLst>
              <a:ext uri="{FF2B5EF4-FFF2-40B4-BE49-F238E27FC236}">
                <a16:creationId xmlns:a16="http://schemas.microsoft.com/office/drawing/2014/main" id="{FC698DAB-96FC-4E93-88EA-4FD8717A98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446"/>
          <a:stretch/>
        </p:blipFill>
        <p:spPr>
          <a:xfrm>
            <a:off x="6892924" y="10"/>
            <a:ext cx="5299077" cy="6857990"/>
          </a:xfrm>
          <a:custGeom>
            <a:avLst/>
            <a:gdLst/>
            <a:ahLst/>
            <a:cxnLst/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20F5872-8736-45DE-9177-0E1355965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080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ro-RO" dirty="0"/>
              <a:t>Flaneurul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6F39654-56A7-4C52-8A4F-FEC4D2DFC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r>
              <a:rPr lang="ro-RO" sz="2000" dirty="0"/>
              <a:t>Flaneurul este o persoană care hoinărește prin oraș cu singurul scop de observa viața urbană.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53187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FCD9B94-D70B-4446-85E5-ACD390428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FD490A-67D3-419A-89B5-69E3CE2AFC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5000"/>
          </a:blip>
          <a:srcRect t="29781" b="28031"/>
          <a:stretch/>
        </p:blipFill>
        <p:spPr>
          <a:xfrm>
            <a:off x="20" y="-17746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59BD13-D67C-422D-B9B1-742F919C4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 anchor="b">
            <a:normAutofit/>
          </a:bodyPr>
          <a:lstStyle/>
          <a:p>
            <a:pPr algn="l"/>
            <a:r>
              <a:rPr lang="ro-RO"/>
              <a:t>Charles Baudelaire, </a:t>
            </a:r>
            <a:r>
              <a:rPr lang="ro-RO" i="1"/>
              <a:t>Unei trecătoare</a:t>
            </a:r>
            <a:endParaRPr lang="en-US" i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2533A-8717-4A13-B55E-65284AAF51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9402" y="2666999"/>
            <a:ext cx="10233621" cy="3946865"/>
          </a:xfrm>
        </p:spPr>
        <p:txBody>
          <a:bodyPr anchor="t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o-RO" sz="1400" b="0" i="0" noProof="1">
                <a:effectLst/>
                <a:latin typeface="Georgia" panose="02040502050405020303" pitchFamily="18" charset="0"/>
              </a:rPr>
              <a:t>Asurzitoare, strada în jurul meu mugea.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Înaltă şi subţire, durere maiestoasă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În voalurile-i negre de doliu, fastuoasă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Şi mândră, o femeie trecu prin faţa mea</a:t>
            </a:r>
            <a:br>
              <a:rPr lang="ro-RO" sz="1400" noProof="1"/>
            </a:b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Cu sprinten mers şi zvelte picioare statuare.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Eu mă-mbătam privind-o şi beam, ca pe-un venin,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Din ochiul ei, cer vânăt de uragane plin,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Plăcerea ce ucide şi vraja care doare.</a:t>
            </a:r>
            <a:br>
              <a:rPr lang="ro-RO" sz="1400" noProof="1"/>
            </a:b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Un fulger... apoi noaptea! – Făptură fără drum,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Tu care c-o privire m-ai renăscut deodată,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Abia în veşnicie te voi vedea de-acum?</a:t>
            </a:r>
            <a:br>
              <a:rPr lang="ro-RO" sz="1400" noProof="1"/>
            </a:b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În alte părţi, departe! tărziu! sau niciodată!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Căci nu-mi cunoşti cărarea, nu ştiu spre ce mergeai,</a:t>
            </a: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O, tu zadarnic dragă, o tu, care ştiai!</a:t>
            </a:r>
            <a:br>
              <a:rPr lang="ro-RO" sz="1400" noProof="1"/>
            </a:br>
            <a:br>
              <a:rPr lang="ro-RO" sz="1400" noProof="1"/>
            </a:br>
            <a:r>
              <a:rPr lang="ro-RO" sz="1400" b="0" i="0" noProof="1">
                <a:effectLst/>
                <a:latin typeface="Georgia" panose="02040502050405020303" pitchFamily="18" charset="0"/>
              </a:rPr>
              <a:t>Traducere de Al Philippide</a:t>
            </a:r>
            <a:endParaRPr lang="ro-RO" sz="1400" noProof="1"/>
          </a:p>
        </p:txBody>
      </p:sp>
    </p:spTree>
    <p:extLst>
      <p:ext uri="{BB962C8B-B14F-4D97-AF65-F5344CB8AC3E}">
        <p14:creationId xmlns:p14="http://schemas.microsoft.com/office/powerpoint/2010/main" val="32833976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7CF7D-0758-424F-92B7-EE12D6204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Cum cunoaștem orașul?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3273CA-90A6-4514-9C91-5E34A3CEE7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Flaneurul nu are o perspectivă utilitaristă. </a:t>
            </a:r>
          </a:p>
          <a:p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Flaneurul își suspendă pre-judecățile, căutând noul și ineditul. </a:t>
            </a:r>
            <a:endParaRPr lang="ro-RO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Cunoaștem un oraș întotdeauna fragmentar și parțial.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513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54240DE2-765C-4EED-949B-E5E3D6B6A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AC978CE4-F1AA-42EC-BA3D-5542AFE0D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260BF53F-5738-47D5-9A23-FD9BFBA097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23664FF2-5FE8-4470-B930-0441ADB647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69900171-AF58-4928-8438-77B77CB69B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50BA263F-2493-4307-B833-A4B930E4A9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ECDCDF00-BBE2-420D-A267-1D55E7A777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8E0C43D8-0BC1-4034-A03D-CFF8CFA80B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building, stone&#10;&#10;Description automatically generated">
            <a:extLst>
              <a:ext uri="{FF2B5EF4-FFF2-40B4-BE49-F238E27FC236}">
                <a16:creationId xmlns:a16="http://schemas.microsoft.com/office/drawing/2014/main" id="{C5501306-35A0-45DB-A06A-BB7D082499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738" r="-1" b="41718"/>
          <a:stretch/>
        </p:blipFill>
        <p:spPr>
          <a:xfrm>
            <a:off x="1" y="-9515"/>
            <a:ext cx="11585635" cy="6857990"/>
          </a:xfrm>
          <a:custGeom>
            <a:avLst/>
            <a:gdLst/>
            <a:ahLst/>
            <a:cxnLst/>
            <a:rect l="l" t="t" r="r" b="b"/>
            <a:pathLst>
              <a:path w="11585635" h="6858000">
                <a:moveTo>
                  <a:pt x="4647051" y="0"/>
                </a:moveTo>
                <a:lnTo>
                  <a:pt x="6443287" y="0"/>
                </a:lnTo>
                <a:lnTo>
                  <a:pt x="5691936" y="2964261"/>
                </a:lnTo>
                <a:lnTo>
                  <a:pt x="11585635" y="6858000"/>
                </a:lnTo>
                <a:lnTo>
                  <a:pt x="6451774" y="6858000"/>
                </a:lnTo>
                <a:lnTo>
                  <a:pt x="4004433" y="2543517"/>
                </a:lnTo>
                <a:close/>
                <a:moveTo>
                  <a:pt x="0" y="0"/>
                </a:moveTo>
                <a:lnTo>
                  <a:pt x="4512860" y="0"/>
                </a:lnTo>
                <a:lnTo>
                  <a:pt x="3878151" y="2513025"/>
                </a:lnTo>
                <a:lnTo>
                  <a:pt x="588426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  <a:miter lim="800000"/>
          </a:ln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AC52754B-647C-475B-B026-A424715A9A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169616" y="-4763"/>
            <a:ext cx="5014912" cy="6862763"/>
            <a:chOff x="2928938" y="-4763"/>
            <a:chExt cx="5014912" cy="6862763"/>
          </a:xfrm>
        </p:grpSpPr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FDD5DC50-D250-4640-9733-E5532F1F43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962D36AD-3281-469D-9E6B-73FD651B1D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3834538B-F55D-41EF-9AFD-0FF6AED62A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7C735372-EA81-4B7D-B980-2B6529D893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AFD4379B-122F-404E-BE11-5353A10E70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6BD7B9E7-8247-4073-8BB8-AC63720912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36" name="Freeform 44">
            <a:extLst>
              <a:ext uri="{FF2B5EF4-FFF2-40B4-BE49-F238E27FC236}">
                <a16:creationId xmlns:a16="http://schemas.microsoft.com/office/drawing/2014/main" id="{89E65C10-2E61-4932-8733-622EE7C5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" y="-15835"/>
            <a:ext cx="6629183" cy="6881482"/>
          </a:xfrm>
          <a:custGeom>
            <a:avLst/>
            <a:gdLst>
              <a:gd name="connsiteX0" fmla="*/ 0 w 6629183"/>
              <a:gd name="connsiteY0" fmla="*/ 0 h 6881482"/>
              <a:gd name="connsiteX1" fmla="*/ 4715716 w 6629183"/>
              <a:gd name="connsiteY1" fmla="*/ 7368 h 6881482"/>
              <a:gd name="connsiteX2" fmla="*/ 4072249 w 6629183"/>
              <a:gd name="connsiteY2" fmla="*/ 2572768 h 6881482"/>
              <a:gd name="connsiteX3" fmla="*/ 6629183 w 6629183"/>
              <a:gd name="connsiteY3" fmla="*/ 6873835 h 6881482"/>
              <a:gd name="connsiteX4" fmla="*/ 0 w 6629183"/>
              <a:gd name="connsiteY4" fmla="*/ 6881482 h 688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9183" h="6881482">
                <a:moveTo>
                  <a:pt x="0" y="0"/>
                </a:moveTo>
                <a:lnTo>
                  <a:pt x="4715716" y="7368"/>
                </a:lnTo>
                <a:lnTo>
                  <a:pt x="4072249" y="2572768"/>
                </a:lnTo>
                <a:lnTo>
                  <a:pt x="6629183" y="6873835"/>
                </a:lnTo>
                <a:lnTo>
                  <a:pt x="0" y="6881482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D8ADBE-2580-4827-A0B1-861FC4873F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14" r="10055" b="1"/>
          <a:stretch/>
        </p:blipFill>
        <p:spPr>
          <a:xfrm>
            <a:off x="3874974" y="-15835"/>
            <a:ext cx="8317026" cy="6873835"/>
          </a:xfrm>
          <a:custGeom>
            <a:avLst/>
            <a:gdLst/>
            <a:ahLst/>
            <a:cxnLst/>
            <a:rect l="l" t="t" r="r" b="b"/>
            <a:pathLst>
              <a:path w="8317026" h="6873835">
                <a:moveTo>
                  <a:pt x="4982064" y="15835"/>
                </a:moveTo>
                <a:lnTo>
                  <a:pt x="5989351" y="15835"/>
                </a:lnTo>
                <a:lnTo>
                  <a:pt x="5037323" y="3786543"/>
                </a:lnTo>
                <a:lnTo>
                  <a:pt x="5036570" y="3788196"/>
                </a:lnTo>
                <a:lnTo>
                  <a:pt x="8317026" y="5281670"/>
                </a:lnTo>
                <a:lnTo>
                  <a:pt x="8317026" y="5832847"/>
                </a:lnTo>
                <a:lnTo>
                  <a:pt x="4086303" y="3561309"/>
                </a:lnTo>
                <a:close/>
                <a:moveTo>
                  <a:pt x="2569486" y="15835"/>
                </a:moveTo>
                <a:lnTo>
                  <a:pt x="4902674" y="15835"/>
                </a:lnTo>
                <a:lnTo>
                  <a:pt x="4009766" y="3541965"/>
                </a:lnTo>
                <a:lnTo>
                  <a:pt x="4011968" y="3543274"/>
                </a:lnTo>
                <a:lnTo>
                  <a:pt x="4011675" y="3544432"/>
                </a:lnTo>
                <a:cubicBezTo>
                  <a:pt x="4012972" y="3544760"/>
                  <a:pt x="4014267" y="3545087"/>
                  <a:pt x="4015564" y="3545415"/>
                </a:cubicBezTo>
                <a:lnTo>
                  <a:pt x="8317026" y="6106404"/>
                </a:lnTo>
                <a:lnTo>
                  <a:pt x="8317026" y="6873835"/>
                </a:lnTo>
                <a:lnTo>
                  <a:pt x="7710739" y="6873835"/>
                </a:lnTo>
                <a:lnTo>
                  <a:pt x="1820590" y="2979997"/>
                </a:lnTo>
                <a:close/>
                <a:moveTo>
                  <a:pt x="776076" y="0"/>
                </a:moveTo>
                <a:lnTo>
                  <a:pt x="129458" y="2559351"/>
                </a:lnTo>
                <a:lnTo>
                  <a:pt x="2576800" y="6873835"/>
                </a:lnTo>
                <a:lnTo>
                  <a:pt x="2009271" y="6873835"/>
                </a:lnTo>
                <a:lnTo>
                  <a:pt x="0" y="2522509"/>
                </a:lnTo>
                <a:lnTo>
                  <a:pt x="639851" y="0"/>
                </a:lnTo>
                <a:close/>
              </a:path>
            </a:pathLst>
          </a:custGeom>
          <a:ln>
            <a:noFill/>
            <a:miter lim="800000"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0566A1-2C59-42F8-8C68-16768ED09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2778125"/>
            <a:ext cx="3189173" cy="2164510"/>
          </a:xfrm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400" dirty="0">
                <a:solidFill>
                  <a:schemeClr val="bg1"/>
                </a:solidFill>
              </a:rPr>
              <a:t>Ora</a:t>
            </a:r>
            <a:r>
              <a:rPr lang="ro-RO" sz="4400" dirty="0">
                <a:solidFill>
                  <a:schemeClr val="bg1"/>
                </a:solidFill>
              </a:rPr>
              <a:t>ș</a:t>
            </a:r>
            <a:r>
              <a:rPr lang="en-US" sz="4400" dirty="0">
                <a:solidFill>
                  <a:schemeClr val="bg1"/>
                </a:solidFill>
              </a:rPr>
              <a:t>ul </a:t>
            </a:r>
            <a:r>
              <a:rPr lang="en-US" sz="4400" dirty="0" err="1">
                <a:solidFill>
                  <a:schemeClr val="bg1"/>
                </a:solidFill>
              </a:rPr>
              <a:t>poate</a:t>
            </a:r>
            <a:r>
              <a:rPr lang="en-US" sz="4400" dirty="0">
                <a:solidFill>
                  <a:schemeClr val="bg1"/>
                </a:solidFill>
              </a:rPr>
              <a:t> fi un </a:t>
            </a:r>
            <a:r>
              <a:rPr lang="en-US" sz="4400" dirty="0" err="1">
                <a:solidFill>
                  <a:schemeClr val="bg1"/>
                </a:solidFill>
              </a:rPr>
              <a:t>labirint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13" name="Picture 12" descr="A picture containing text, several&#10;&#10;Description automatically generated">
            <a:extLst>
              <a:ext uri="{FF2B5EF4-FFF2-40B4-BE49-F238E27FC236}">
                <a16:creationId xmlns:a16="http://schemas.microsoft.com/office/drawing/2014/main" id="{5CB18DC2-FF9B-41EB-960F-E6196578E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27" r="1" b="1"/>
          <a:stretch/>
        </p:blipFill>
        <p:spPr>
          <a:xfrm>
            <a:off x="7886649" y="-15835"/>
            <a:ext cx="4305352" cy="6106402"/>
          </a:xfrm>
          <a:custGeom>
            <a:avLst/>
            <a:gdLst/>
            <a:ahLst/>
            <a:cxnLst/>
            <a:rect l="l" t="t" r="r" b="b"/>
            <a:pathLst>
              <a:path w="4305352" h="6106402">
                <a:moveTo>
                  <a:pt x="1977519" y="15835"/>
                </a:moveTo>
                <a:lnTo>
                  <a:pt x="4305351" y="15835"/>
                </a:lnTo>
                <a:lnTo>
                  <a:pt x="4305351" y="5281669"/>
                </a:lnTo>
                <a:lnTo>
                  <a:pt x="1024481" y="3788007"/>
                </a:lnTo>
                <a:close/>
                <a:moveTo>
                  <a:pt x="895499" y="0"/>
                </a:moveTo>
                <a:lnTo>
                  <a:pt x="974391" y="0"/>
                </a:lnTo>
                <a:lnTo>
                  <a:pt x="74628" y="3561309"/>
                </a:lnTo>
                <a:lnTo>
                  <a:pt x="4305351" y="5832847"/>
                </a:lnTo>
                <a:lnTo>
                  <a:pt x="4305352" y="6106402"/>
                </a:lnTo>
                <a:lnTo>
                  <a:pt x="3888" y="3545415"/>
                </a:lnTo>
                <a:cubicBezTo>
                  <a:pt x="2592" y="3545087"/>
                  <a:pt x="1296" y="3544760"/>
                  <a:pt x="0" y="3544432"/>
                </a:cubicBezTo>
                <a:close/>
              </a:path>
            </a:pathLst>
          </a:custGeom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948364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8F94D66-27EC-4CB8-8226-D7F41C161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A53964C-7D93-4C48-A4A6-C4C2C393C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C944EEC-539E-4389-8785-58E65D04E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836EB7E-895C-4D68-B92E-312B371CBD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0F29242B-8CE7-4636-B326-4BEE42EB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4D0B8E9A-7727-4AD9-974E-8815F0B20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CD6C65C-71BE-4549-926A-1C1135FD06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pic>
        <p:nvPicPr>
          <p:cNvPr id="5" name="Content Placeholder 4" descr="A picture containing building, outdoor, street, night&#10;&#10;Description automatically generated">
            <a:extLst>
              <a:ext uri="{FF2B5EF4-FFF2-40B4-BE49-F238E27FC236}">
                <a16:creationId xmlns:a16="http://schemas.microsoft.com/office/drawing/2014/main" id="{E90F16FB-62B2-42C7-8891-6B76CCB0FA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2A2366C-96BE-4587-BABC-529047265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557" y="3336063"/>
            <a:ext cx="7055369" cy="2286139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EC35FA-7DCB-4ED7-8BAC-33A725664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184" y="3531612"/>
            <a:ext cx="6672838" cy="141431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4800" dirty="0" err="1"/>
              <a:t>Orașul</a:t>
            </a:r>
            <a:r>
              <a:rPr lang="en-US" sz="4800" dirty="0"/>
              <a:t> </a:t>
            </a:r>
            <a:r>
              <a:rPr lang="en-US" sz="4800" dirty="0" err="1"/>
              <a:t>prinde</a:t>
            </a:r>
            <a:r>
              <a:rPr lang="en-US" sz="4800" dirty="0"/>
              <a:t> </a:t>
            </a:r>
            <a:r>
              <a:rPr lang="en-US" sz="4800" dirty="0" err="1"/>
              <a:t>viață</a:t>
            </a:r>
            <a:r>
              <a:rPr lang="en-US" sz="4800" dirty="0"/>
              <a:t> </a:t>
            </a:r>
            <a:r>
              <a:rPr lang="en-US" sz="4800" dirty="0" err="1"/>
              <a:t>noaptea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469873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7">
            <a:extLst>
              <a:ext uri="{FF2B5EF4-FFF2-40B4-BE49-F238E27FC236}">
                <a16:creationId xmlns:a16="http://schemas.microsoft.com/office/drawing/2014/main" id="{E03BF673-8C68-4092-BF1B-53C57EFEC2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47">
            <a:extLst>
              <a:ext uri="{FF2B5EF4-FFF2-40B4-BE49-F238E27FC236}">
                <a16:creationId xmlns:a16="http://schemas.microsoft.com/office/drawing/2014/main" id="{08751D95-C333-4DEB-90B4-1EAC9A91DC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flipH="1">
            <a:off x="4062127" y="-15832"/>
            <a:ext cx="8129873" cy="6889518"/>
          </a:xfrm>
          <a:custGeom>
            <a:avLst/>
            <a:gdLst>
              <a:gd name="connsiteX0" fmla="*/ 0 w 8129873"/>
              <a:gd name="connsiteY0" fmla="*/ 0 h 6889518"/>
              <a:gd name="connsiteX1" fmla="*/ 0 w 8129873"/>
              <a:gd name="connsiteY1" fmla="*/ 6889518 h 6889518"/>
              <a:gd name="connsiteX2" fmla="*/ 6207942 w 8129873"/>
              <a:gd name="connsiteY2" fmla="*/ 6882299 h 6889518"/>
              <a:gd name="connsiteX3" fmla="*/ 8129873 w 8129873"/>
              <a:gd name="connsiteY3" fmla="*/ 5349831 h 6889518"/>
              <a:gd name="connsiteX4" fmla="*/ 7291674 w 8129873"/>
              <a:gd name="connsiteY4" fmla="*/ 7365 h 6889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9873" h="6889518">
                <a:moveTo>
                  <a:pt x="0" y="0"/>
                </a:moveTo>
                <a:lnTo>
                  <a:pt x="0" y="6889518"/>
                </a:lnTo>
                <a:lnTo>
                  <a:pt x="6207942" y="6882299"/>
                </a:lnTo>
                <a:lnTo>
                  <a:pt x="8129873" y="5349831"/>
                </a:lnTo>
                <a:lnTo>
                  <a:pt x="7291674" y="7365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5" name="Group 11">
            <a:extLst>
              <a:ext uri="{FF2B5EF4-FFF2-40B4-BE49-F238E27FC236}">
                <a16:creationId xmlns:a16="http://schemas.microsoft.com/office/drawing/2014/main" id="{FBBA7535-3851-431E-BDA9-B4F6C1201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413893" y="0"/>
            <a:ext cx="2436813" cy="6858001"/>
            <a:chOff x="1320800" y="0"/>
            <a:chExt cx="2436813" cy="6858001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2F07680B-461A-4AFC-808F-93216679AA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C864A04-25C0-4A5F-B6D4-F3859450A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5F596D75-78C8-47A8-9225-7C64A6674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128D8641-4FEB-4878-B029-6CC4922EB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BB339737-0E88-4165-A752-9E204068DE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633AF255-B0DD-4D23-A3F2-DDB221BB1B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52E6F16-9724-4FE5-8C1B-9EE30B7EB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25" y="1072609"/>
            <a:ext cx="3041557" cy="4522647"/>
          </a:xfrm>
          <a:effectLst/>
        </p:spPr>
        <p:txBody>
          <a:bodyPr anchor="ctr">
            <a:normAutofit/>
          </a:bodyPr>
          <a:lstStyle/>
          <a:p>
            <a:pPr algn="l"/>
            <a:r>
              <a:rPr lang="ro-RO" sz="3200"/>
              <a:t>Ce este orașul? </a:t>
            </a:r>
            <a:endParaRPr lang="en-US" sz="320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81F55014-BB87-4598-9D0D-4990A57D1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9032" y="1072609"/>
            <a:ext cx="6652441" cy="4522647"/>
          </a:xfrm>
        </p:spPr>
        <p:txBody>
          <a:bodyPr anchor="ctr">
            <a:normAutofit/>
          </a:bodyPr>
          <a:lstStyle/>
          <a:p>
            <a:pPr marL="0" marR="0">
              <a:spcBef>
                <a:spcPts val="0"/>
              </a:spcBef>
              <a:spcAft>
                <a:spcPts val="800"/>
              </a:spcAft>
            </a:pPr>
            <a:r>
              <a:rPr lang="ro-RO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Orașul este mediul constitutiv al omului modern. 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800"/>
              </a:spcAft>
            </a:pPr>
            <a:r>
              <a:rPr lang="ro-RO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Orașul este un construct uman. În oraș, omul își petrece viața cea de toate zilele. 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800"/>
              </a:spcAft>
            </a:pPr>
            <a:r>
              <a:rPr lang="ro-RO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Orașul este o artă a timpului. 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8230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4A45D-FD89-4DB6-B5E3-104685364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La dolce vita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B656592-832F-42AB-AEAC-66A9A571C7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48723" y="2667000"/>
            <a:ext cx="2489892" cy="3124200"/>
          </a:xfrm>
        </p:spPr>
      </p:pic>
    </p:spTree>
    <p:extLst>
      <p:ext uri="{BB962C8B-B14F-4D97-AF65-F5344CB8AC3E}">
        <p14:creationId xmlns:p14="http://schemas.microsoft.com/office/powerpoint/2010/main" val="1753838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B514A-8D8B-43E0-971A-723CFA79B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Orașul văzut din viteză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A71D8-55DD-4622-913C-37650E1ED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https://www.youtube.com/watch?v=7uEF4tWWg4s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027009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8F94D66-27EC-4CB8-8226-D7F41C161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A53964C-7D93-4C48-A4A6-C4C2C393C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C944EEC-539E-4389-8785-58E65D04E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836EB7E-895C-4D68-B92E-312B371CBD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0F29242B-8CE7-4636-B326-4BEE42EB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4D0B8E9A-7727-4AD9-974E-8815F0B20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CD6C65C-71BE-4549-926A-1C1135FD06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64080D6-34DE-4277-97CC-2FB381284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ground, outdoor, dirt, sandy&#10;&#10;Description automatically generated">
            <a:extLst>
              <a:ext uri="{FF2B5EF4-FFF2-40B4-BE49-F238E27FC236}">
                <a16:creationId xmlns:a16="http://schemas.microsoft.com/office/drawing/2014/main" id="{C251D828-0C14-48BF-8252-26A42541D3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40000"/>
          </a:blip>
          <a:srcRect t="3845" b="1775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6EC63F-A509-426E-819C-280D68871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8401" y="1380068"/>
            <a:ext cx="8574622" cy="261619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000"/>
              <a:t>Mușuroiul de termite</a:t>
            </a:r>
          </a:p>
        </p:txBody>
      </p:sp>
    </p:spTree>
    <p:extLst>
      <p:ext uri="{BB962C8B-B14F-4D97-AF65-F5344CB8AC3E}">
        <p14:creationId xmlns:p14="http://schemas.microsoft.com/office/powerpoint/2010/main" val="4078615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8F94D66-27EC-4CB8-8226-D7F41C161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A53964C-7D93-4C48-A4A6-C4C2C393C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C944EEC-539E-4389-8785-58E65D04E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836EB7E-895C-4D68-B92E-312B371CBD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0F29242B-8CE7-4636-B326-4BEE42EB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4D0B8E9A-7727-4AD9-974E-8815F0B20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CD6C65C-71BE-4549-926A-1C1135FD06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pic>
        <p:nvPicPr>
          <p:cNvPr id="5" name="Content Placeholder 4" descr="A picture containing text, night, city, store&#10;&#10;Description automatically generated">
            <a:extLst>
              <a:ext uri="{FF2B5EF4-FFF2-40B4-BE49-F238E27FC236}">
                <a16:creationId xmlns:a16="http://schemas.microsoft.com/office/drawing/2014/main" id="{CE4216F4-AD7F-41BD-99B3-A19EE39130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2A2366C-96BE-4587-BABC-529047265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557" y="3336063"/>
            <a:ext cx="7055369" cy="2286139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B4E7C9-3AF2-430B-B237-D82F56481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184" y="3531612"/>
            <a:ext cx="6672838" cy="141431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800" dirty="0"/>
              <a:t>New York</a:t>
            </a:r>
          </a:p>
        </p:txBody>
      </p:sp>
    </p:spTree>
    <p:extLst>
      <p:ext uri="{BB962C8B-B14F-4D97-AF65-F5344CB8AC3E}">
        <p14:creationId xmlns:p14="http://schemas.microsoft.com/office/powerpoint/2010/main" val="1243890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ext, street, store&#10;&#10;Description automatically generated">
            <a:extLst>
              <a:ext uri="{FF2B5EF4-FFF2-40B4-BE49-F238E27FC236}">
                <a16:creationId xmlns:a16="http://schemas.microsoft.com/office/drawing/2014/main" id="{4EDA71CA-C9C1-43B4-9E5A-0814037F3B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81" r="35742" b="-1"/>
          <a:stretch/>
        </p:blipFill>
        <p:spPr>
          <a:xfrm>
            <a:off x="6892924" y="10"/>
            <a:ext cx="5299077" cy="6857990"/>
          </a:xfrm>
          <a:custGeom>
            <a:avLst/>
            <a:gdLst/>
            <a:ahLst/>
            <a:cxnLst/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8D29288-5569-42FB-84D7-8663CF838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080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ro-RO" dirty="0"/>
              <a:t>Orașul – mediu de comunicare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D081B-19A6-4F00-BF57-6844D494A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 fontScale="85000" lnSpcReduction="10000"/>
          </a:bodyPr>
          <a:lstStyle/>
          <a:p>
            <a:r>
              <a:rPr lang="ro-R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Orașul este un mediu de comunicare, poate cel mai complex. Dintr-un anumit punct de vedere, orașul este un supra-mediu, care înglobează celelalte medii de comunicare (ziarul, televiziunea, Internetul). </a:t>
            </a:r>
          </a:p>
          <a:p>
            <a:r>
              <a:rPr lang="ro-R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Orașul comunică locuitorilor săi. Povestea orașului, spusă de mass-media, de romane. Orașul comunică prin mediile moderne de comunicare – ceea ce se comunică este viața orașului. </a:t>
            </a:r>
          </a:p>
          <a:p>
            <a:r>
              <a:rPr lang="ro-R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Orașul comunică cu Celălalt, ceilalți, cu străinii, călătorii.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38625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7CD2F605-77BD-4D9C-BC95-97EB75D69D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0259AB5-8B5C-4CD4-AE10-7A177BB738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DB110D97-363A-40D5-98E8-D367DFCFB2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0DC9DB4-96D0-47E9-A6E5-1590DED84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8CA317D7-424B-4887-BEDF-18EF7915C5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ACF40F67-B16B-4E7F-A595-0EF370063D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EB2264F1-4BB6-4403-A681-A463AA730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A8ACD999-13D5-4625-8971-08C2DE0186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outdoor, grass, sky, road&#10;&#10;Description automatically generated">
            <a:extLst>
              <a:ext uri="{FF2B5EF4-FFF2-40B4-BE49-F238E27FC236}">
                <a16:creationId xmlns:a16="http://schemas.microsoft.com/office/drawing/2014/main" id="{2E2EE106-8AE7-4974-8883-B7C632C55C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351" r="6933"/>
          <a:stretch/>
        </p:blipFill>
        <p:spPr>
          <a:xfrm>
            <a:off x="4545660" y="10"/>
            <a:ext cx="7646340" cy="6857990"/>
          </a:xfrm>
          <a:custGeom>
            <a:avLst/>
            <a:gdLst/>
            <a:ahLst/>
            <a:cxnLst/>
            <a:rect l="l" t="t" r="r" b="b"/>
            <a:pathLst>
              <a:path w="7646340" h="6858000">
                <a:moveTo>
                  <a:pt x="635077" y="0"/>
                </a:moveTo>
                <a:lnTo>
                  <a:pt x="7646340" y="0"/>
                </a:lnTo>
                <a:lnTo>
                  <a:pt x="7646340" y="6858000"/>
                </a:lnTo>
                <a:lnTo>
                  <a:pt x="1925271" y="6858000"/>
                </a:lnTo>
                <a:lnTo>
                  <a:pt x="2445" y="2512588"/>
                </a:lnTo>
                <a:lnTo>
                  <a:pt x="0" y="2513671"/>
                </a:lnTo>
                <a:close/>
              </a:path>
            </a:pathLst>
          </a:custGeom>
        </p:spPr>
      </p:pic>
      <p:sp>
        <p:nvSpPr>
          <p:cNvPr id="22" name="Freeform 8">
            <a:extLst>
              <a:ext uri="{FF2B5EF4-FFF2-40B4-BE49-F238E27FC236}">
                <a16:creationId xmlns:a16="http://schemas.microsoft.com/office/drawing/2014/main" id="{B512E719-5663-49B6-B093-E662B417EB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6933" y="-16933"/>
            <a:ext cx="7340600" cy="6883400"/>
          </a:xfrm>
          <a:custGeom>
            <a:avLst/>
            <a:gdLst>
              <a:gd name="connsiteX0" fmla="*/ 5427133 w 7340600"/>
              <a:gd name="connsiteY0" fmla="*/ 8466 h 6883400"/>
              <a:gd name="connsiteX1" fmla="*/ 4783666 w 7340600"/>
              <a:gd name="connsiteY1" fmla="*/ 2573866 h 6883400"/>
              <a:gd name="connsiteX2" fmla="*/ 7340600 w 7340600"/>
              <a:gd name="connsiteY2" fmla="*/ 6874933 h 6883400"/>
              <a:gd name="connsiteX3" fmla="*/ 0 w 7340600"/>
              <a:gd name="connsiteY3" fmla="*/ 6883400 h 6883400"/>
              <a:gd name="connsiteX4" fmla="*/ 8466 w 7340600"/>
              <a:gd name="connsiteY4" fmla="*/ 0 h 6883400"/>
              <a:gd name="connsiteX5" fmla="*/ 5427133 w 7340600"/>
              <a:gd name="connsiteY5" fmla="*/ 8466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40600" h="6883400">
                <a:moveTo>
                  <a:pt x="5427133" y="8466"/>
                </a:moveTo>
                <a:lnTo>
                  <a:pt x="4783666" y="2573866"/>
                </a:lnTo>
                <a:lnTo>
                  <a:pt x="7340600" y="6874933"/>
                </a:lnTo>
                <a:lnTo>
                  <a:pt x="0" y="6883400"/>
                </a:lnTo>
                <a:lnTo>
                  <a:pt x="8466" y="0"/>
                </a:lnTo>
                <a:lnTo>
                  <a:pt x="5427133" y="846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grass, outdoor, tree, fence&#10;&#10;Description automatically generated">
            <a:extLst>
              <a:ext uri="{FF2B5EF4-FFF2-40B4-BE49-F238E27FC236}">
                <a16:creationId xmlns:a16="http://schemas.microsoft.com/office/drawing/2014/main" id="{FCC0718F-DD9B-407F-866D-09C6890B98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9233"/>
          <a:stretch/>
        </p:blipFill>
        <p:spPr>
          <a:xfrm>
            <a:off x="20" y="10"/>
            <a:ext cx="6470908" cy="6857990"/>
          </a:xfrm>
          <a:custGeom>
            <a:avLst/>
            <a:gdLst/>
            <a:ahLst/>
            <a:cxnLst/>
            <a:rect l="l" t="t" r="r" b="b"/>
            <a:pathLst>
              <a:path w="6470928" h="6858000">
                <a:moveTo>
                  <a:pt x="0" y="0"/>
                </a:moveTo>
                <a:lnTo>
                  <a:pt x="5180733" y="0"/>
                </a:lnTo>
                <a:lnTo>
                  <a:pt x="4548412" y="2502760"/>
                </a:lnTo>
                <a:lnTo>
                  <a:pt x="4562355" y="2506282"/>
                </a:lnTo>
                <a:lnTo>
                  <a:pt x="4548102" y="2512589"/>
                </a:lnTo>
                <a:lnTo>
                  <a:pt x="647092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7D1ECD-B0A9-4A51-975D-7C0D23F6A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634067"/>
            <a:ext cx="4062942" cy="2489200"/>
          </a:xfrm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5400">
                <a:solidFill>
                  <a:schemeClr val="bg1"/>
                </a:solidFill>
              </a:rPr>
              <a:t>Cărare și stradă asfaltată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E7D0B7D-36AF-417F-8C99-B1452C7E29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864100" y="-4763"/>
            <a:ext cx="5014912" cy="6862763"/>
            <a:chOff x="2928938" y="-4763"/>
            <a:chExt cx="5014912" cy="6862763"/>
          </a:xfrm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2A325524-B5E3-4DB5-AF97-518DE9FFB6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8440E4BE-6F49-4FC4-9838-20C6FD714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BC3F7C12-102B-499D-AB48-3B4D9E2A64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2EEDF529-A27D-4971-9C72-3919B60124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C7BE6017-3E05-4C1C-9CEB-1CF66F05F5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076C2A2B-9F98-42AE-B069-55D120D7DE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939121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2D05F-B564-4F8F-8C20-F7C51BBA8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Natura </a:t>
            </a:r>
            <a:r>
              <a:rPr lang="ro-RO" dirty="0"/>
              <a:t>în oraș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E9A3E53-2BEF-4607-81E3-BBCAAE4B61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4424" y="2069524"/>
            <a:ext cx="8063042" cy="4535462"/>
          </a:xfrm>
        </p:spPr>
      </p:pic>
    </p:spTree>
    <p:extLst>
      <p:ext uri="{BB962C8B-B14F-4D97-AF65-F5344CB8AC3E}">
        <p14:creationId xmlns:p14="http://schemas.microsoft.com/office/powerpoint/2010/main" val="363138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5C9E4-8F6B-4585-89A9-5EACE6958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2" y="685800"/>
            <a:ext cx="2812386" cy="1752599"/>
          </a:xfrm>
        </p:spPr>
        <p:txBody>
          <a:bodyPr>
            <a:normAutofit/>
          </a:bodyPr>
          <a:lstStyle/>
          <a:p>
            <a:r>
              <a:rPr lang="ro-RO" sz="3200"/>
              <a:t>Elemente fixe și mobile </a:t>
            </a:r>
            <a:endParaRPr lang="en-US" sz="32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B9C6A-29FF-4073-9966-49F224E44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1" y="2666999"/>
            <a:ext cx="2812386" cy="3124201"/>
          </a:xfrm>
        </p:spPr>
        <p:txBody>
          <a:bodyPr>
            <a:normAutofit/>
          </a:bodyPr>
          <a:lstStyle/>
          <a:p>
            <a:pPr marL="0" marR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Într-un oraș, toate lucrurile sunt legate între ele, sunt inter-relaționate. Orașul este un mare </a:t>
            </a:r>
            <a:r>
              <a:rPr lang="ro-RO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context.</a:t>
            </a:r>
            <a:r>
              <a:rPr lang="ro-R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Orașul are o parte fixă și o parte mobilă.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sz="1800" dirty="0"/>
          </a:p>
        </p:txBody>
      </p:sp>
      <p:sp>
        <p:nvSpPr>
          <p:cNvPr id="12" name="Rounded Rectangle 6">
            <a:extLst>
              <a:ext uri="{FF2B5EF4-FFF2-40B4-BE49-F238E27FC236}">
                <a16:creationId xmlns:a16="http://schemas.microsoft.com/office/drawing/2014/main" id="{505E8236-5F10-4063-8489-EF5ABDD48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7552" y="648931"/>
            <a:ext cx="6917478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ext, outdoor, street, city&#10;&#10;Description automatically generated">
            <a:extLst>
              <a:ext uri="{FF2B5EF4-FFF2-40B4-BE49-F238E27FC236}">
                <a16:creationId xmlns:a16="http://schemas.microsoft.com/office/drawing/2014/main" id="{3EAFB6E6-EF67-4A6A-9F6F-45FCF0DD4E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88" r="24774" b="-2"/>
          <a:stretch/>
        </p:blipFill>
        <p:spPr>
          <a:xfrm>
            <a:off x="4938000" y="1011765"/>
            <a:ext cx="3056428" cy="4546708"/>
          </a:xfrm>
          <a:prstGeom prst="rect">
            <a:avLst/>
          </a:prstGeom>
        </p:spPr>
      </p:pic>
      <p:pic>
        <p:nvPicPr>
          <p:cNvPr id="7" name="Picture 6" descr="A picture containing text, building, outdoor, road&#10;&#10;Description automatically generated">
            <a:extLst>
              <a:ext uri="{FF2B5EF4-FFF2-40B4-BE49-F238E27FC236}">
                <a16:creationId xmlns:a16="http://schemas.microsoft.com/office/drawing/2014/main" id="{A80E75E9-D7F6-46A6-926B-35DD733B97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191" r="18932" b="1"/>
          <a:stretch/>
        </p:blipFill>
        <p:spPr>
          <a:xfrm>
            <a:off x="8158154" y="1011765"/>
            <a:ext cx="3056838" cy="454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77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7145-02B5-4F61-959C-16BC313A0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2" y="685800"/>
            <a:ext cx="2812386" cy="1752599"/>
          </a:xfrm>
        </p:spPr>
        <p:txBody>
          <a:bodyPr>
            <a:normAutofit/>
          </a:bodyPr>
          <a:lstStyle/>
          <a:p>
            <a:r>
              <a:rPr lang="ro-RO" sz="3200" dirty="0"/>
              <a:t>Centrul Vechi și Ferentari</a:t>
            </a:r>
            <a:endParaRPr lang="en-US" sz="3200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E9D9A656-0805-41B1-B5A7-C2E317A48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1" y="2666999"/>
            <a:ext cx="2812386" cy="3124201"/>
          </a:xfrm>
        </p:spPr>
        <p:txBody>
          <a:bodyPr>
            <a:normAutofit/>
          </a:bodyPr>
          <a:lstStyle/>
          <a:p>
            <a:r>
              <a:rPr lang="ro-RO" sz="1800" dirty="0"/>
              <a:t>Orașul este organizat plecând de la centru spre periferii. </a:t>
            </a:r>
            <a:endParaRPr lang="en-US" sz="1800" dirty="0"/>
          </a:p>
        </p:txBody>
      </p:sp>
      <p:sp>
        <p:nvSpPr>
          <p:cNvPr id="20" name="Rounded Rectangle 6">
            <a:extLst>
              <a:ext uri="{FF2B5EF4-FFF2-40B4-BE49-F238E27FC236}">
                <a16:creationId xmlns:a16="http://schemas.microsoft.com/office/drawing/2014/main" id="{505E8236-5F10-4063-8489-EF5ABDD48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7552" y="648931"/>
            <a:ext cx="6917478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8EA7B36-5DF4-4641-B96E-8A4C7800E1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52" r="27214" b="-2"/>
          <a:stretch/>
        </p:blipFill>
        <p:spPr>
          <a:xfrm>
            <a:off x="4938000" y="1011765"/>
            <a:ext cx="3056428" cy="4546708"/>
          </a:xfrm>
          <a:prstGeom prst="rect">
            <a:avLst/>
          </a:prstGeom>
        </p:spPr>
      </p:pic>
      <p:pic>
        <p:nvPicPr>
          <p:cNvPr id="13" name="Picture 12" descr="A picture containing building, outdoor, way, street&#10;&#10;Description automatically generated">
            <a:extLst>
              <a:ext uri="{FF2B5EF4-FFF2-40B4-BE49-F238E27FC236}">
                <a16:creationId xmlns:a16="http://schemas.microsoft.com/office/drawing/2014/main" id="{BFB38DA1-5FC0-43A4-B651-A817B0D5D3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17" r="21360" b="2"/>
          <a:stretch/>
        </p:blipFill>
        <p:spPr>
          <a:xfrm>
            <a:off x="8158154" y="1011765"/>
            <a:ext cx="3056838" cy="454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429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A3AD49-9331-450C-A2FE-6857A4DB38C6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73CC670F-05B9-4BB7-BA2C-0DE5B5C1E5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9B453C-F2B2-4ECA-A6ED-7DBEF1B6D3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449</Words>
  <Application>Microsoft Office PowerPoint</Application>
  <PresentationFormat>Widescreen</PresentationFormat>
  <Paragraphs>38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Corbel</vt:lpstr>
      <vt:lpstr>Georgia</vt:lpstr>
      <vt:lpstr>Parallax</vt:lpstr>
      <vt:lpstr>Interpretarea orașului</vt:lpstr>
      <vt:lpstr>Ce este orașul? </vt:lpstr>
      <vt:lpstr>Mușuroiul de termite</vt:lpstr>
      <vt:lpstr>New York</vt:lpstr>
      <vt:lpstr>Orașul – mediu de comunicare</vt:lpstr>
      <vt:lpstr>Cărare și stradă asfaltată</vt:lpstr>
      <vt:lpstr>Natura în oraș</vt:lpstr>
      <vt:lpstr>Elemente fixe și mobile </vt:lpstr>
      <vt:lpstr>Centrul Vechi și Ferentari</vt:lpstr>
      <vt:lpstr>Time is the message</vt:lpstr>
      <vt:lpstr>Ruine și statui</vt:lpstr>
      <vt:lpstr>Cimitirul vorbește despre oraș</vt:lpstr>
      <vt:lpstr>Graffiti</vt:lpstr>
      <vt:lpstr>Orașul e un mare șantier</vt:lpstr>
      <vt:lpstr>Flaneurul</vt:lpstr>
      <vt:lpstr>Charles Baudelaire, Unei trecătoare</vt:lpstr>
      <vt:lpstr>Cum cunoaștem orașul? </vt:lpstr>
      <vt:lpstr>Orașul poate fi un labirint</vt:lpstr>
      <vt:lpstr>Orașul prinde viață noaptea</vt:lpstr>
      <vt:lpstr>La dolce vita</vt:lpstr>
      <vt:lpstr>Orașul văzut din viteză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Interpretarea orașului</dc:title>
  <dc:creator>Arthur Suciu</dc:creator>
  <cp:lastModifiedBy>Arthur Suciu</cp:lastModifiedBy>
  <cp:revision>2</cp:revision>
  <dcterms:created xsi:type="dcterms:W3CDTF">2020-11-25T10:11:02Z</dcterms:created>
  <dcterms:modified xsi:type="dcterms:W3CDTF">2021-05-19T07:02:15Z</dcterms:modified>
</cp:coreProperties>
</file>