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4"/>
  </p:sldMasterIdLst>
  <p:sldIdLst>
    <p:sldId id="257" r:id="rId5"/>
    <p:sldId id="263" r:id="rId6"/>
    <p:sldId id="264" r:id="rId7"/>
    <p:sldId id="304" r:id="rId8"/>
    <p:sldId id="288" r:id="rId9"/>
    <p:sldId id="307" r:id="rId10"/>
    <p:sldId id="289" r:id="rId11"/>
    <p:sldId id="290" r:id="rId12"/>
    <p:sldId id="291" r:id="rId13"/>
    <p:sldId id="303" r:id="rId14"/>
    <p:sldId id="292" r:id="rId15"/>
    <p:sldId id="300" r:id="rId16"/>
    <p:sldId id="293" r:id="rId17"/>
    <p:sldId id="294" r:id="rId18"/>
    <p:sldId id="308" r:id="rId19"/>
    <p:sldId id="296" r:id="rId20"/>
    <p:sldId id="309" r:id="rId21"/>
    <p:sldId id="310" r:id="rId22"/>
    <p:sldId id="284" r:id="rId23"/>
    <p:sldId id="302" r:id="rId24"/>
    <p:sldId id="305" r:id="rId25"/>
    <p:sldId id="278" r:id="rId26"/>
    <p:sldId id="279" r:id="rId27"/>
    <p:sldId id="267" r:id="rId28"/>
    <p:sldId id="266" r:id="rId29"/>
    <p:sldId id="276" r:id="rId30"/>
    <p:sldId id="265" r:id="rId31"/>
    <p:sldId id="287" r:id="rId32"/>
    <p:sldId id="269" r:id="rId33"/>
    <p:sldId id="270" r:id="rId34"/>
    <p:sldId id="301" r:id="rId35"/>
    <p:sldId id="285" r:id="rId36"/>
    <p:sldId id="271" r:id="rId37"/>
    <p:sldId id="274" r:id="rId38"/>
    <p:sldId id="280" r:id="rId39"/>
    <p:sldId id="281" r:id="rId40"/>
    <p:sldId id="275" r:id="rId41"/>
    <p:sldId id="272" r:id="rId42"/>
    <p:sldId id="273" r:id="rId43"/>
    <p:sldId id="297" r:id="rId44"/>
    <p:sldId id="298" r:id="rId45"/>
    <p:sldId id="299"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529"/>
    <a:srgbClr val="2B3922"/>
    <a:srgbClr val="2E3722"/>
    <a:srgbClr val="FCF7F1"/>
    <a:srgbClr val="B8D233"/>
    <a:srgbClr val="5CC6D6"/>
    <a:srgbClr val="F8D22F"/>
    <a:srgbClr val="F03F2B"/>
    <a:srgbClr val="3488A0"/>
    <a:srgbClr val="5790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9" autoAdjust="0"/>
  </p:normalViewPr>
  <p:slideViewPr>
    <p:cSldViewPr snapToGrid="0">
      <p:cViewPr varScale="1">
        <p:scale>
          <a:sx n="74" d="100"/>
          <a:sy n="74" d="100"/>
        </p:scale>
        <p:origin x="1042" y="28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thur Suciu" userId="2f46ade7a6f47aae" providerId="LiveId" clId="{AF43871C-07EE-4684-9BEB-B3155FDE67CE}"/>
    <pc:docChg chg="modSld">
      <pc:chgData name="Arthur Suciu" userId="2f46ade7a6f47aae" providerId="LiveId" clId="{AF43871C-07EE-4684-9BEB-B3155FDE67CE}" dt="2025-06-27T09:32:14.241" v="1" actId="1036"/>
      <pc:docMkLst>
        <pc:docMk/>
      </pc:docMkLst>
      <pc:sldChg chg="modSp mod">
        <pc:chgData name="Arthur Suciu" userId="2f46ade7a6f47aae" providerId="LiveId" clId="{AF43871C-07EE-4684-9BEB-B3155FDE67CE}" dt="2025-06-27T09:32:14.241" v="1" actId="1036"/>
        <pc:sldMkLst>
          <pc:docMk/>
          <pc:sldMk cId="3581724442" sldId="269"/>
        </pc:sldMkLst>
        <pc:picChg chg="mod">
          <ac:chgData name="Arthur Suciu" userId="2f46ade7a6f47aae" providerId="LiveId" clId="{AF43871C-07EE-4684-9BEB-B3155FDE67CE}" dt="2025-06-27T09:32:14.241" v="1" actId="1036"/>
          <ac:picMkLst>
            <pc:docMk/>
            <pc:sldMk cId="3581724442" sldId="269"/>
            <ac:picMk id="4" creationId="{16988534-AC68-48A5-020F-757FEBB849B8}"/>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28B771-0FE2-46C5-9767-AD39562431F3}"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ro-RO"/>
        </a:p>
      </dgm:t>
    </dgm:pt>
    <dgm:pt modelId="{E0B7CD77-C78F-4DD8-88CF-0554E0B9F5F3}">
      <dgm:prSet phldrT="[Text]"/>
      <dgm:spPr/>
      <dgm:t>
        <a:bodyPr/>
        <a:lstStyle/>
        <a:p>
          <a:endParaRPr lang="ro-RO"/>
        </a:p>
        <a:p>
          <a:r>
            <a:rPr lang="ro-RO"/>
            <a:t>După forma de </a:t>
          </a:r>
          <a:r>
            <a:rPr lang="ro-RO" b="1"/>
            <a:t>EXPRESIE a introducerii artei în publictate</a:t>
          </a:r>
        </a:p>
      </dgm:t>
    </dgm:pt>
    <dgm:pt modelId="{88BDF4C9-5247-498F-B7FF-973FA8E67FAB}" type="parTrans" cxnId="{F3F60203-F0EC-4AD6-A928-E543B7E8A02D}">
      <dgm:prSet/>
      <dgm:spPr/>
      <dgm:t>
        <a:bodyPr/>
        <a:lstStyle/>
        <a:p>
          <a:endParaRPr lang="ro-RO"/>
        </a:p>
      </dgm:t>
    </dgm:pt>
    <dgm:pt modelId="{BC7682C9-E343-4D1F-AA97-74775FE1E04F}" type="sibTrans" cxnId="{F3F60203-F0EC-4AD6-A928-E543B7E8A02D}">
      <dgm:prSet/>
      <dgm:spPr/>
      <dgm:t>
        <a:bodyPr/>
        <a:lstStyle/>
        <a:p>
          <a:endParaRPr lang="ro-RO"/>
        </a:p>
      </dgm:t>
    </dgm:pt>
    <dgm:pt modelId="{0D3E90A5-BA2C-403E-B244-DE5DB6BF7766}">
      <dgm:prSet phldrT="[Text]"/>
      <dgm:spPr/>
      <dgm:t>
        <a:bodyPr/>
        <a:lstStyle/>
        <a:p>
          <a:r>
            <a:rPr lang="ro-RO"/>
            <a:t>prezența raportărilor la artă în </a:t>
          </a:r>
          <a:r>
            <a:rPr lang="ro-RO" b="1"/>
            <a:t>TEXT</a:t>
          </a:r>
        </a:p>
      </dgm:t>
    </dgm:pt>
    <dgm:pt modelId="{987B7D09-3EA1-47D3-835F-682383BF96A8}" type="parTrans" cxnId="{6D0723DE-59D5-4BEB-BC52-F9B846C55F5E}">
      <dgm:prSet/>
      <dgm:spPr/>
      <dgm:t>
        <a:bodyPr/>
        <a:lstStyle/>
        <a:p>
          <a:endParaRPr lang="ro-RO"/>
        </a:p>
      </dgm:t>
    </dgm:pt>
    <dgm:pt modelId="{B3C42C2F-E7DD-44AE-967C-52EC13750883}" type="sibTrans" cxnId="{6D0723DE-59D5-4BEB-BC52-F9B846C55F5E}">
      <dgm:prSet/>
      <dgm:spPr/>
      <dgm:t>
        <a:bodyPr/>
        <a:lstStyle/>
        <a:p>
          <a:endParaRPr lang="ro-RO"/>
        </a:p>
      </dgm:t>
    </dgm:pt>
    <dgm:pt modelId="{55F28FEA-9DC4-429D-8199-47190CDB6A98}">
      <dgm:prSet phldrT="[Text]"/>
      <dgm:spPr/>
      <dgm:t>
        <a:bodyPr/>
        <a:lstStyle/>
        <a:p>
          <a:r>
            <a:rPr lang="ro-RO" b="1"/>
            <a:t>NUME DE ARTĂ</a:t>
          </a:r>
        </a:p>
        <a:p>
          <a:r>
            <a:rPr lang="ro-RO" i="1"/>
            <a:t>Naming Art</a:t>
          </a:r>
        </a:p>
      </dgm:t>
    </dgm:pt>
    <dgm:pt modelId="{33CA30D6-7517-4D7D-9157-627D690AFE60}" type="parTrans" cxnId="{0AE30FC3-00EC-4446-BA46-E36B13268F9D}">
      <dgm:prSet/>
      <dgm:spPr/>
      <dgm:t>
        <a:bodyPr/>
        <a:lstStyle/>
        <a:p>
          <a:endParaRPr lang="ro-RO"/>
        </a:p>
      </dgm:t>
    </dgm:pt>
    <dgm:pt modelId="{14B2A0A8-03B9-4F3A-AF6B-E96593798A59}" type="sibTrans" cxnId="{0AE30FC3-00EC-4446-BA46-E36B13268F9D}">
      <dgm:prSet/>
      <dgm:spPr/>
      <dgm:t>
        <a:bodyPr/>
        <a:lstStyle/>
        <a:p>
          <a:endParaRPr lang="ro-RO"/>
        </a:p>
      </dgm:t>
    </dgm:pt>
    <dgm:pt modelId="{F67AF529-ABC2-47B4-BFB1-D64D88E93C7D}">
      <dgm:prSet phldrT="[Text]"/>
      <dgm:spPr/>
      <dgm:t>
        <a:bodyPr/>
        <a:lstStyle/>
        <a:p>
          <a:r>
            <a:rPr lang="ro-RO" b="1"/>
            <a:t>SLOGANURI CU ARTĂ</a:t>
          </a:r>
        </a:p>
      </dgm:t>
    </dgm:pt>
    <dgm:pt modelId="{CEDBB7E8-0813-4B8F-BFFF-3ACD9B0616FC}" type="parTrans" cxnId="{E7BB2DB4-D52C-4313-95C5-2DB872ECD13E}">
      <dgm:prSet/>
      <dgm:spPr/>
      <dgm:t>
        <a:bodyPr/>
        <a:lstStyle/>
        <a:p>
          <a:endParaRPr lang="ro-RO"/>
        </a:p>
      </dgm:t>
    </dgm:pt>
    <dgm:pt modelId="{E94956C1-66F7-4FFF-A9A1-EBFEF60A1FDF}" type="sibTrans" cxnId="{E7BB2DB4-D52C-4313-95C5-2DB872ECD13E}">
      <dgm:prSet/>
      <dgm:spPr/>
      <dgm:t>
        <a:bodyPr/>
        <a:lstStyle/>
        <a:p>
          <a:endParaRPr lang="ro-RO"/>
        </a:p>
      </dgm:t>
    </dgm:pt>
    <dgm:pt modelId="{1E0F7CEA-77B9-4832-8E2C-BE7FE465F5FE}">
      <dgm:prSet phldrT="[Text]"/>
      <dgm:spPr/>
      <dgm:t>
        <a:bodyPr/>
        <a:lstStyle/>
        <a:p>
          <a:r>
            <a:rPr lang="ro-RO"/>
            <a:t>prezența raportărilor la artă în </a:t>
          </a:r>
          <a:r>
            <a:rPr lang="ro-RO" b="1"/>
            <a:t>IMAGINE</a:t>
          </a:r>
        </a:p>
      </dgm:t>
    </dgm:pt>
    <dgm:pt modelId="{8BAE471C-FF18-485B-95C4-A50B89F19B18}" type="parTrans" cxnId="{834BD080-014C-4A5D-84C1-F775516FB7F7}">
      <dgm:prSet/>
      <dgm:spPr/>
      <dgm:t>
        <a:bodyPr/>
        <a:lstStyle/>
        <a:p>
          <a:endParaRPr lang="ro-RO"/>
        </a:p>
      </dgm:t>
    </dgm:pt>
    <dgm:pt modelId="{89B619B0-E2AE-4EF5-AFDA-8D9764471E56}" type="sibTrans" cxnId="{834BD080-014C-4A5D-84C1-F775516FB7F7}">
      <dgm:prSet/>
      <dgm:spPr/>
      <dgm:t>
        <a:bodyPr/>
        <a:lstStyle/>
        <a:p>
          <a:endParaRPr lang="ro-RO"/>
        </a:p>
      </dgm:t>
    </dgm:pt>
    <dgm:pt modelId="{0F62ADC4-1954-4C52-8360-6083F1C8451A}">
      <dgm:prSet phldrT="[Text]"/>
      <dgm:spPr/>
      <dgm:t>
        <a:bodyPr/>
        <a:lstStyle/>
        <a:p>
          <a:r>
            <a:rPr lang="ro-RO"/>
            <a:t>utilizarea directă a </a:t>
          </a:r>
          <a:r>
            <a:rPr lang="ro-RO" b="1"/>
            <a:t>OPEREI COMPLETE</a:t>
          </a:r>
        </a:p>
      </dgm:t>
    </dgm:pt>
    <dgm:pt modelId="{7AA86E7D-6D04-40F6-98C0-6DF71CDE360A}" type="parTrans" cxnId="{3AE3B425-61BE-4091-BA37-0B61C3A0902D}">
      <dgm:prSet/>
      <dgm:spPr/>
      <dgm:t>
        <a:bodyPr/>
        <a:lstStyle/>
        <a:p>
          <a:endParaRPr lang="ro-RO"/>
        </a:p>
      </dgm:t>
    </dgm:pt>
    <dgm:pt modelId="{7417635A-65DE-4999-8B8B-E04465E9F2B6}" type="sibTrans" cxnId="{3AE3B425-61BE-4091-BA37-0B61C3A0902D}">
      <dgm:prSet/>
      <dgm:spPr/>
      <dgm:t>
        <a:bodyPr/>
        <a:lstStyle/>
        <a:p>
          <a:endParaRPr lang="ro-RO"/>
        </a:p>
      </dgm:t>
    </dgm:pt>
    <dgm:pt modelId="{AF6286E7-0C7A-4607-A5CE-7FF072FE33C1}">
      <dgm:prSet/>
      <dgm:spPr/>
      <dgm:t>
        <a:bodyPr/>
        <a:lstStyle/>
        <a:p>
          <a:r>
            <a:rPr lang="ro-RO"/>
            <a:t>reprezentarea liberă a </a:t>
          </a:r>
          <a:r>
            <a:rPr lang="ro-RO" b="1"/>
            <a:t>OPEREI COMPLETE</a:t>
          </a:r>
        </a:p>
      </dgm:t>
    </dgm:pt>
    <dgm:pt modelId="{639CB16C-D200-495F-8C9C-C8911FD4D36C}" type="parTrans" cxnId="{9E7A5E20-3437-45C9-868F-7807E513BDBF}">
      <dgm:prSet/>
      <dgm:spPr/>
      <dgm:t>
        <a:bodyPr/>
        <a:lstStyle/>
        <a:p>
          <a:endParaRPr lang="ro-RO"/>
        </a:p>
      </dgm:t>
    </dgm:pt>
    <dgm:pt modelId="{6880D056-F3CB-494F-82DB-3562216FB0B3}" type="sibTrans" cxnId="{9E7A5E20-3437-45C9-868F-7807E513BDBF}">
      <dgm:prSet/>
      <dgm:spPr/>
      <dgm:t>
        <a:bodyPr/>
        <a:lstStyle/>
        <a:p>
          <a:endParaRPr lang="ro-RO"/>
        </a:p>
      </dgm:t>
    </dgm:pt>
    <dgm:pt modelId="{3F9FD58A-F1F6-4ED0-849C-7A8CD09073ED}">
      <dgm:prSet/>
      <dgm:spPr/>
      <dgm:t>
        <a:bodyPr/>
        <a:lstStyle/>
        <a:p>
          <a:r>
            <a:rPr lang="ro-RO" b="1"/>
            <a:t>ARTĂ</a:t>
          </a:r>
          <a:r>
            <a:rPr lang="ro-RO"/>
            <a:t> </a:t>
          </a:r>
          <a:r>
            <a:rPr lang="ro-RO" b="1"/>
            <a:t>TEXTUALĂ</a:t>
          </a:r>
        </a:p>
      </dgm:t>
    </dgm:pt>
    <dgm:pt modelId="{0453AEA9-671A-422C-897A-34EC0631F49A}" type="parTrans" cxnId="{921176FD-5B3F-485B-9C36-6E0D994A00CD}">
      <dgm:prSet/>
      <dgm:spPr/>
      <dgm:t>
        <a:bodyPr/>
        <a:lstStyle/>
        <a:p>
          <a:endParaRPr lang="ro-RO"/>
        </a:p>
      </dgm:t>
    </dgm:pt>
    <dgm:pt modelId="{15B4B26A-2C15-4E67-B966-14DB8B2396CE}" type="sibTrans" cxnId="{921176FD-5B3F-485B-9C36-6E0D994A00CD}">
      <dgm:prSet/>
      <dgm:spPr/>
      <dgm:t>
        <a:bodyPr/>
        <a:lstStyle/>
        <a:p>
          <a:endParaRPr lang="ro-RO"/>
        </a:p>
      </dgm:t>
    </dgm:pt>
    <dgm:pt modelId="{E4B66F35-EF1B-4D75-98A4-13C7CC478927}">
      <dgm:prSet/>
      <dgm:spPr/>
      <dgm:t>
        <a:bodyPr/>
        <a:lstStyle/>
        <a:p>
          <a:r>
            <a:rPr lang="ro-RO"/>
            <a:t>în </a:t>
          </a:r>
          <a:r>
            <a:rPr lang="ro-RO" b="1"/>
            <a:t>NUMELE</a:t>
          </a:r>
          <a:r>
            <a:rPr lang="ro-RO"/>
            <a:t> produsului</a:t>
          </a:r>
        </a:p>
      </dgm:t>
    </dgm:pt>
    <dgm:pt modelId="{2DCE2F14-4C74-41EF-AF22-FA836B96FC73}" type="parTrans" cxnId="{625DA116-5EBC-4526-A150-9E9B4075D1FE}">
      <dgm:prSet/>
      <dgm:spPr/>
      <dgm:t>
        <a:bodyPr/>
        <a:lstStyle/>
        <a:p>
          <a:endParaRPr lang="ro-RO"/>
        </a:p>
      </dgm:t>
    </dgm:pt>
    <dgm:pt modelId="{B0BE4E4B-5E44-47E2-8AD1-8E65725ABD90}" type="sibTrans" cxnId="{625DA116-5EBC-4526-A150-9E9B4075D1FE}">
      <dgm:prSet/>
      <dgm:spPr/>
      <dgm:t>
        <a:bodyPr/>
        <a:lstStyle/>
        <a:p>
          <a:endParaRPr lang="ro-RO"/>
        </a:p>
      </dgm:t>
    </dgm:pt>
    <dgm:pt modelId="{221E7BF1-BEC1-4A54-8932-59EB6322FC10}">
      <dgm:prSet/>
      <dgm:spPr/>
      <dgm:t>
        <a:bodyPr/>
        <a:lstStyle/>
        <a:p>
          <a:r>
            <a:rPr lang="ro-RO"/>
            <a:t>în </a:t>
          </a:r>
          <a:r>
            <a:rPr lang="ro-RO" b="1"/>
            <a:t>SLOGANUL</a:t>
          </a:r>
          <a:r>
            <a:rPr lang="ro-RO"/>
            <a:t> publicitar</a:t>
          </a:r>
        </a:p>
      </dgm:t>
    </dgm:pt>
    <dgm:pt modelId="{C1E343A9-33D5-4851-A51E-943D6F8AA924}" type="parTrans" cxnId="{A2873DBE-027B-4F97-A3A3-0B3C484D7A18}">
      <dgm:prSet/>
      <dgm:spPr/>
      <dgm:t>
        <a:bodyPr/>
        <a:lstStyle/>
        <a:p>
          <a:endParaRPr lang="ro-RO"/>
        </a:p>
      </dgm:t>
    </dgm:pt>
    <dgm:pt modelId="{AE1686B0-DC74-45F1-BF90-2284E02359E5}" type="sibTrans" cxnId="{A2873DBE-027B-4F97-A3A3-0B3C484D7A18}">
      <dgm:prSet/>
      <dgm:spPr/>
      <dgm:t>
        <a:bodyPr/>
        <a:lstStyle/>
        <a:p>
          <a:endParaRPr lang="ro-RO"/>
        </a:p>
      </dgm:t>
    </dgm:pt>
    <dgm:pt modelId="{E5F8FD7D-9B8B-4D1E-B9A2-11C8C43930E2}">
      <dgm:prSet/>
      <dgm:spPr/>
      <dgm:t>
        <a:bodyPr/>
        <a:lstStyle/>
        <a:p>
          <a:r>
            <a:rPr lang="ro-RO"/>
            <a:t>în </a:t>
          </a:r>
          <a:r>
            <a:rPr lang="ro-RO" b="1"/>
            <a:t>CORPUL TEXTULUI</a:t>
          </a:r>
        </a:p>
      </dgm:t>
    </dgm:pt>
    <dgm:pt modelId="{0DE8CBF9-8491-4C79-8573-6EFDC6985350}" type="parTrans" cxnId="{089E06B0-7BEF-4D2B-9A19-610397CC01E2}">
      <dgm:prSet/>
      <dgm:spPr/>
      <dgm:t>
        <a:bodyPr/>
        <a:lstStyle/>
        <a:p>
          <a:endParaRPr lang="ro-RO"/>
        </a:p>
      </dgm:t>
    </dgm:pt>
    <dgm:pt modelId="{2B8DB06C-B80D-4589-8DC9-01942CE73A0B}" type="sibTrans" cxnId="{089E06B0-7BEF-4D2B-9A19-610397CC01E2}">
      <dgm:prSet/>
      <dgm:spPr/>
      <dgm:t>
        <a:bodyPr/>
        <a:lstStyle/>
        <a:p>
          <a:endParaRPr lang="ro-RO"/>
        </a:p>
      </dgm:t>
    </dgm:pt>
    <dgm:pt modelId="{714A1703-AE59-4743-990B-814CA4057A59}">
      <dgm:prSet/>
      <dgm:spPr/>
      <dgm:t>
        <a:bodyPr/>
        <a:lstStyle/>
        <a:p>
          <a:r>
            <a:rPr lang="ro-RO"/>
            <a:t>reprezentarea </a:t>
          </a:r>
          <a:r>
            <a:rPr lang="ro-RO" b="1"/>
            <a:t>PUNCT CU PUNCT</a:t>
          </a:r>
          <a:r>
            <a:rPr lang="ro-RO"/>
            <a:t>: utilizarea directă a operei de artă</a:t>
          </a:r>
        </a:p>
      </dgm:t>
    </dgm:pt>
    <dgm:pt modelId="{BA7C74EA-6B17-4A22-85F9-F1EEABAF21A3}" type="parTrans" cxnId="{8D93EFCA-7DE9-4E7D-8B46-E62878B1BFFE}">
      <dgm:prSet/>
      <dgm:spPr/>
      <dgm:t>
        <a:bodyPr/>
        <a:lstStyle/>
        <a:p>
          <a:endParaRPr lang="ro-RO"/>
        </a:p>
      </dgm:t>
    </dgm:pt>
    <dgm:pt modelId="{21BF9C5A-757F-4FA3-BEE6-72C908B5ABC2}" type="sibTrans" cxnId="{8D93EFCA-7DE9-4E7D-8B46-E62878B1BFFE}">
      <dgm:prSet/>
      <dgm:spPr/>
      <dgm:t>
        <a:bodyPr/>
        <a:lstStyle/>
        <a:p>
          <a:endParaRPr lang="ro-RO"/>
        </a:p>
      </dgm:t>
    </dgm:pt>
    <dgm:pt modelId="{229AE399-5C6D-4EA4-B59A-AE0846DCC7E2}">
      <dgm:prSet/>
      <dgm:spPr/>
      <dgm:t>
        <a:bodyPr/>
        <a:lstStyle/>
        <a:p>
          <a:r>
            <a:rPr lang="ro-RO"/>
            <a:t>utilizarea directă a </a:t>
          </a:r>
          <a:r>
            <a:rPr lang="ro-RO" b="1"/>
            <a:t>UNEI PĂRȚI A OPEREI</a:t>
          </a:r>
        </a:p>
      </dgm:t>
    </dgm:pt>
    <dgm:pt modelId="{95AF0349-BF71-4844-AD11-C96FB9F3241D}" type="parTrans" cxnId="{FD30375F-F743-4825-859A-725CF2A2B315}">
      <dgm:prSet/>
      <dgm:spPr/>
      <dgm:t>
        <a:bodyPr/>
        <a:lstStyle/>
        <a:p>
          <a:endParaRPr lang="ro-RO"/>
        </a:p>
      </dgm:t>
    </dgm:pt>
    <dgm:pt modelId="{2DE0AC42-9322-4E56-82C8-CF5AA45752A2}" type="sibTrans" cxnId="{FD30375F-F743-4825-859A-725CF2A2B315}">
      <dgm:prSet/>
      <dgm:spPr/>
      <dgm:t>
        <a:bodyPr/>
        <a:lstStyle/>
        <a:p>
          <a:endParaRPr lang="ro-RO"/>
        </a:p>
      </dgm:t>
    </dgm:pt>
    <dgm:pt modelId="{E7FF78A6-9F82-44AC-AA80-18A2B84B2E17}">
      <dgm:prSet/>
      <dgm:spPr/>
      <dgm:t>
        <a:bodyPr/>
        <a:lstStyle/>
        <a:p>
          <a:r>
            <a:rPr lang="ro-RO"/>
            <a:t>reprezentarea </a:t>
          </a:r>
          <a:r>
            <a:rPr lang="ro-RO" b="1"/>
            <a:t>LIBERĂ</a:t>
          </a:r>
          <a:r>
            <a:rPr lang="ro-RO"/>
            <a:t> a operei de artă</a:t>
          </a:r>
        </a:p>
      </dgm:t>
    </dgm:pt>
    <dgm:pt modelId="{D1A05296-370C-4DA8-8B0A-A4B3513F6D89}" type="parTrans" cxnId="{16B18011-22E1-4950-BCC2-5F0A72F32623}">
      <dgm:prSet/>
      <dgm:spPr/>
      <dgm:t>
        <a:bodyPr/>
        <a:lstStyle/>
        <a:p>
          <a:endParaRPr lang="ro-RO"/>
        </a:p>
      </dgm:t>
    </dgm:pt>
    <dgm:pt modelId="{2F3DDE3A-E232-4AF9-9374-86077E344B6D}" type="sibTrans" cxnId="{16B18011-22E1-4950-BCC2-5F0A72F32623}">
      <dgm:prSet/>
      <dgm:spPr/>
      <dgm:t>
        <a:bodyPr/>
        <a:lstStyle/>
        <a:p>
          <a:endParaRPr lang="ro-RO"/>
        </a:p>
      </dgm:t>
    </dgm:pt>
    <dgm:pt modelId="{BDBEC6DA-8964-4009-968F-596F492E1C65}">
      <dgm:prSet/>
      <dgm:spPr/>
      <dgm:t>
        <a:bodyPr/>
        <a:lstStyle/>
        <a:p>
          <a:r>
            <a:rPr lang="ro-RO"/>
            <a:t>reprezentarea liberă a </a:t>
          </a:r>
          <a:r>
            <a:rPr lang="ro-RO" b="1"/>
            <a:t>UNEI PĂRȚI A OPEREI</a:t>
          </a:r>
        </a:p>
      </dgm:t>
    </dgm:pt>
    <dgm:pt modelId="{02B21738-CAA2-4891-870B-3DAFB292EACE}" type="parTrans" cxnId="{EFD9CAAD-EFAA-4717-961D-06D180CD0003}">
      <dgm:prSet/>
      <dgm:spPr/>
      <dgm:t>
        <a:bodyPr/>
        <a:lstStyle/>
        <a:p>
          <a:endParaRPr lang="ro-RO"/>
        </a:p>
      </dgm:t>
    </dgm:pt>
    <dgm:pt modelId="{6A9933EA-21B9-456B-97C2-5C590EB06F10}" type="sibTrans" cxnId="{EFD9CAAD-EFAA-4717-961D-06D180CD0003}">
      <dgm:prSet/>
      <dgm:spPr/>
      <dgm:t>
        <a:bodyPr/>
        <a:lstStyle/>
        <a:p>
          <a:endParaRPr lang="ro-RO"/>
        </a:p>
      </dgm:t>
    </dgm:pt>
    <dgm:pt modelId="{C0B4C112-1FCE-4A6D-B9D0-07C0496F486C}" type="pres">
      <dgm:prSet presAssocID="{D628B771-0FE2-46C5-9767-AD39562431F3}" presName="diagram" presStyleCnt="0">
        <dgm:presLayoutVars>
          <dgm:chPref val="1"/>
          <dgm:dir/>
          <dgm:animOne val="branch"/>
          <dgm:animLvl val="lvl"/>
          <dgm:resizeHandles val="exact"/>
        </dgm:presLayoutVars>
      </dgm:prSet>
      <dgm:spPr/>
    </dgm:pt>
    <dgm:pt modelId="{B92316DE-A017-464F-93F0-4C37DD06571D}" type="pres">
      <dgm:prSet presAssocID="{E0B7CD77-C78F-4DD8-88CF-0554E0B9F5F3}" presName="root1" presStyleCnt="0"/>
      <dgm:spPr/>
    </dgm:pt>
    <dgm:pt modelId="{11FEF060-785A-4614-821C-E62FA2B9357B}" type="pres">
      <dgm:prSet presAssocID="{E0B7CD77-C78F-4DD8-88CF-0554E0B9F5F3}" presName="LevelOneTextNode" presStyleLbl="node0" presStyleIdx="0" presStyleCnt="1" custScaleX="162070" custScaleY="144105">
        <dgm:presLayoutVars>
          <dgm:chPref val="3"/>
        </dgm:presLayoutVars>
      </dgm:prSet>
      <dgm:spPr/>
    </dgm:pt>
    <dgm:pt modelId="{0A40F7E7-45DE-4A94-BB59-6EB9A98EE7C4}" type="pres">
      <dgm:prSet presAssocID="{E0B7CD77-C78F-4DD8-88CF-0554E0B9F5F3}" presName="level2hierChild" presStyleCnt="0"/>
      <dgm:spPr/>
    </dgm:pt>
    <dgm:pt modelId="{CFEDBCFC-1056-42EA-8445-C33BB0E0EE19}" type="pres">
      <dgm:prSet presAssocID="{987B7D09-3EA1-47D3-835F-682383BF96A8}" presName="conn2-1" presStyleLbl="parChTrans1D2" presStyleIdx="0" presStyleCnt="2"/>
      <dgm:spPr/>
    </dgm:pt>
    <dgm:pt modelId="{D5BB93E1-29BD-4372-AF73-C9A3FBAEA14D}" type="pres">
      <dgm:prSet presAssocID="{987B7D09-3EA1-47D3-835F-682383BF96A8}" presName="connTx" presStyleLbl="parChTrans1D2" presStyleIdx="0" presStyleCnt="2"/>
      <dgm:spPr/>
    </dgm:pt>
    <dgm:pt modelId="{489C489C-6035-43A6-B114-C225311D513D}" type="pres">
      <dgm:prSet presAssocID="{0D3E90A5-BA2C-403E-B244-DE5DB6BF7766}" presName="root2" presStyleCnt="0"/>
      <dgm:spPr/>
    </dgm:pt>
    <dgm:pt modelId="{69F7A9A0-B027-49D0-A94B-35A3EAECDF0C}" type="pres">
      <dgm:prSet presAssocID="{0D3E90A5-BA2C-403E-B244-DE5DB6BF7766}" presName="LevelTwoTextNode" presStyleLbl="node2" presStyleIdx="0" presStyleCnt="2">
        <dgm:presLayoutVars>
          <dgm:chPref val="3"/>
        </dgm:presLayoutVars>
      </dgm:prSet>
      <dgm:spPr/>
    </dgm:pt>
    <dgm:pt modelId="{83769187-E52D-4D78-8BAE-A68EA359C6EC}" type="pres">
      <dgm:prSet presAssocID="{0D3E90A5-BA2C-403E-B244-DE5DB6BF7766}" presName="level3hierChild" presStyleCnt="0"/>
      <dgm:spPr/>
    </dgm:pt>
    <dgm:pt modelId="{0F9CC586-0001-43E0-A042-6866A4087793}" type="pres">
      <dgm:prSet presAssocID="{2DCE2F14-4C74-41EF-AF22-FA836B96FC73}" presName="conn2-1" presStyleLbl="parChTrans1D3" presStyleIdx="0" presStyleCnt="5"/>
      <dgm:spPr/>
    </dgm:pt>
    <dgm:pt modelId="{32B84C1C-99D7-4911-B11B-3D8FD0E624F1}" type="pres">
      <dgm:prSet presAssocID="{2DCE2F14-4C74-41EF-AF22-FA836B96FC73}" presName="connTx" presStyleLbl="parChTrans1D3" presStyleIdx="0" presStyleCnt="5"/>
      <dgm:spPr/>
    </dgm:pt>
    <dgm:pt modelId="{55BD0310-AA5C-495F-BEE1-5593971A4800}" type="pres">
      <dgm:prSet presAssocID="{E4B66F35-EF1B-4D75-98A4-13C7CC478927}" presName="root2" presStyleCnt="0"/>
      <dgm:spPr/>
    </dgm:pt>
    <dgm:pt modelId="{EEC7336E-F6DB-49BA-9B49-0218459CE201}" type="pres">
      <dgm:prSet presAssocID="{E4B66F35-EF1B-4D75-98A4-13C7CC478927}" presName="LevelTwoTextNode" presStyleLbl="node3" presStyleIdx="0" presStyleCnt="5">
        <dgm:presLayoutVars>
          <dgm:chPref val="3"/>
        </dgm:presLayoutVars>
      </dgm:prSet>
      <dgm:spPr/>
    </dgm:pt>
    <dgm:pt modelId="{294C6774-3025-409C-BB4D-FEE9A562FAFB}" type="pres">
      <dgm:prSet presAssocID="{E4B66F35-EF1B-4D75-98A4-13C7CC478927}" presName="level3hierChild" presStyleCnt="0"/>
      <dgm:spPr/>
    </dgm:pt>
    <dgm:pt modelId="{AB893AC6-EA6A-4733-A904-7EA52E8ED21F}" type="pres">
      <dgm:prSet presAssocID="{33CA30D6-7517-4D7D-9157-627D690AFE60}" presName="conn2-1" presStyleLbl="parChTrans1D4" presStyleIdx="0" presStyleCnt="7"/>
      <dgm:spPr/>
    </dgm:pt>
    <dgm:pt modelId="{3D4B164E-ADB8-4B00-B0AD-D3D40C93020C}" type="pres">
      <dgm:prSet presAssocID="{33CA30D6-7517-4D7D-9157-627D690AFE60}" presName="connTx" presStyleLbl="parChTrans1D4" presStyleIdx="0" presStyleCnt="7"/>
      <dgm:spPr/>
    </dgm:pt>
    <dgm:pt modelId="{83AD4E24-2426-431C-A5F1-A4469AD8A771}" type="pres">
      <dgm:prSet presAssocID="{55F28FEA-9DC4-429D-8199-47190CDB6A98}" presName="root2" presStyleCnt="0"/>
      <dgm:spPr/>
    </dgm:pt>
    <dgm:pt modelId="{256E11CA-4E02-452B-8C0A-5EC8A3786D09}" type="pres">
      <dgm:prSet presAssocID="{55F28FEA-9DC4-429D-8199-47190CDB6A98}" presName="LevelTwoTextNode" presStyleLbl="node4" presStyleIdx="0" presStyleCnt="7">
        <dgm:presLayoutVars>
          <dgm:chPref val="3"/>
        </dgm:presLayoutVars>
      </dgm:prSet>
      <dgm:spPr/>
    </dgm:pt>
    <dgm:pt modelId="{A1CFA270-CF8C-4724-A94C-59A3CC58D392}" type="pres">
      <dgm:prSet presAssocID="{55F28FEA-9DC4-429D-8199-47190CDB6A98}" presName="level3hierChild" presStyleCnt="0"/>
      <dgm:spPr/>
    </dgm:pt>
    <dgm:pt modelId="{14B07618-E836-471E-ABD5-83C3A3782C73}" type="pres">
      <dgm:prSet presAssocID="{C1E343A9-33D5-4851-A51E-943D6F8AA924}" presName="conn2-1" presStyleLbl="parChTrans1D3" presStyleIdx="1" presStyleCnt="5"/>
      <dgm:spPr/>
    </dgm:pt>
    <dgm:pt modelId="{A2D5FEF2-6010-4104-B5B5-1D8FF1D9F175}" type="pres">
      <dgm:prSet presAssocID="{C1E343A9-33D5-4851-A51E-943D6F8AA924}" presName="connTx" presStyleLbl="parChTrans1D3" presStyleIdx="1" presStyleCnt="5"/>
      <dgm:spPr/>
    </dgm:pt>
    <dgm:pt modelId="{001994B4-A7DA-4246-8D55-AE77FE1C0FF5}" type="pres">
      <dgm:prSet presAssocID="{221E7BF1-BEC1-4A54-8932-59EB6322FC10}" presName="root2" presStyleCnt="0"/>
      <dgm:spPr/>
    </dgm:pt>
    <dgm:pt modelId="{30171292-47C5-4403-A46E-21690E9A1CC9}" type="pres">
      <dgm:prSet presAssocID="{221E7BF1-BEC1-4A54-8932-59EB6322FC10}" presName="LevelTwoTextNode" presStyleLbl="node3" presStyleIdx="1" presStyleCnt="5">
        <dgm:presLayoutVars>
          <dgm:chPref val="3"/>
        </dgm:presLayoutVars>
      </dgm:prSet>
      <dgm:spPr/>
    </dgm:pt>
    <dgm:pt modelId="{380EC931-E3F5-404B-9042-49DF5DA01527}" type="pres">
      <dgm:prSet presAssocID="{221E7BF1-BEC1-4A54-8932-59EB6322FC10}" presName="level3hierChild" presStyleCnt="0"/>
      <dgm:spPr/>
    </dgm:pt>
    <dgm:pt modelId="{203B5B31-3D82-4190-BE5B-C8911863E5F9}" type="pres">
      <dgm:prSet presAssocID="{CEDBB7E8-0813-4B8F-BFFF-3ACD9B0616FC}" presName="conn2-1" presStyleLbl="parChTrans1D4" presStyleIdx="1" presStyleCnt="7"/>
      <dgm:spPr/>
    </dgm:pt>
    <dgm:pt modelId="{1040571E-D43C-4218-9F83-7BD75C8BF2B5}" type="pres">
      <dgm:prSet presAssocID="{CEDBB7E8-0813-4B8F-BFFF-3ACD9B0616FC}" presName="connTx" presStyleLbl="parChTrans1D4" presStyleIdx="1" presStyleCnt="7"/>
      <dgm:spPr/>
    </dgm:pt>
    <dgm:pt modelId="{69D824B0-93C2-4B1F-8D08-9E70BF71D08B}" type="pres">
      <dgm:prSet presAssocID="{F67AF529-ABC2-47B4-BFB1-D64D88E93C7D}" presName="root2" presStyleCnt="0"/>
      <dgm:spPr/>
    </dgm:pt>
    <dgm:pt modelId="{9B58E8AE-0328-4DF9-90D6-B59A36036AA1}" type="pres">
      <dgm:prSet presAssocID="{F67AF529-ABC2-47B4-BFB1-D64D88E93C7D}" presName="LevelTwoTextNode" presStyleLbl="node4" presStyleIdx="1" presStyleCnt="7">
        <dgm:presLayoutVars>
          <dgm:chPref val="3"/>
        </dgm:presLayoutVars>
      </dgm:prSet>
      <dgm:spPr/>
    </dgm:pt>
    <dgm:pt modelId="{2CBEFEC6-A59F-4512-B321-BE67FB833A8F}" type="pres">
      <dgm:prSet presAssocID="{F67AF529-ABC2-47B4-BFB1-D64D88E93C7D}" presName="level3hierChild" presStyleCnt="0"/>
      <dgm:spPr/>
    </dgm:pt>
    <dgm:pt modelId="{ADDBBFFA-5CD3-4916-8652-C1BD0A353B9C}" type="pres">
      <dgm:prSet presAssocID="{0DE8CBF9-8491-4C79-8573-6EFDC6985350}" presName="conn2-1" presStyleLbl="parChTrans1D3" presStyleIdx="2" presStyleCnt="5"/>
      <dgm:spPr/>
    </dgm:pt>
    <dgm:pt modelId="{6595998A-0738-457C-B4EE-30F003D22862}" type="pres">
      <dgm:prSet presAssocID="{0DE8CBF9-8491-4C79-8573-6EFDC6985350}" presName="connTx" presStyleLbl="parChTrans1D3" presStyleIdx="2" presStyleCnt="5"/>
      <dgm:spPr/>
    </dgm:pt>
    <dgm:pt modelId="{3B81AD1F-0EC4-4A29-BCCA-8D03FF47A8CF}" type="pres">
      <dgm:prSet presAssocID="{E5F8FD7D-9B8B-4D1E-B9A2-11C8C43930E2}" presName="root2" presStyleCnt="0"/>
      <dgm:spPr/>
    </dgm:pt>
    <dgm:pt modelId="{AFB63146-9615-4A22-B2D6-379E9F1B16B7}" type="pres">
      <dgm:prSet presAssocID="{E5F8FD7D-9B8B-4D1E-B9A2-11C8C43930E2}" presName="LevelTwoTextNode" presStyleLbl="node3" presStyleIdx="2" presStyleCnt="5">
        <dgm:presLayoutVars>
          <dgm:chPref val="3"/>
        </dgm:presLayoutVars>
      </dgm:prSet>
      <dgm:spPr/>
    </dgm:pt>
    <dgm:pt modelId="{F3FA1485-BBCF-4384-8FF2-4A560C2763D5}" type="pres">
      <dgm:prSet presAssocID="{E5F8FD7D-9B8B-4D1E-B9A2-11C8C43930E2}" presName="level3hierChild" presStyleCnt="0"/>
      <dgm:spPr/>
    </dgm:pt>
    <dgm:pt modelId="{A5A8D905-DF0D-4A95-BABC-84AC0BE069F5}" type="pres">
      <dgm:prSet presAssocID="{0453AEA9-671A-422C-897A-34EC0631F49A}" presName="conn2-1" presStyleLbl="parChTrans1D4" presStyleIdx="2" presStyleCnt="7"/>
      <dgm:spPr/>
    </dgm:pt>
    <dgm:pt modelId="{163B4497-88CA-4201-9358-9C9A8E32EF2D}" type="pres">
      <dgm:prSet presAssocID="{0453AEA9-671A-422C-897A-34EC0631F49A}" presName="connTx" presStyleLbl="parChTrans1D4" presStyleIdx="2" presStyleCnt="7"/>
      <dgm:spPr/>
    </dgm:pt>
    <dgm:pt modelId="{2F80BEE0-E2D7-42BE-9FF3-1549BC3E3821}" type="pres">
      <dgm:prSet presAssocID="{3F9FD58A-F1F6-4ED0-849C-7A8CD09073ED}" presName="root2" presStyleCnt="0"/>
      <dgm:spPr/>
    </dgm:pt>
    <dgm:pt modelId="{62BBA71C-58DD-40A2-9EAB-33471B52F157}" type="pres">
      <dgm:prSet presAssocID="{3F9FD58A-F1F6-4ED0-849C-7A8CD09073ED}" presName="LevelTwoTextNode" presStyleLbl="node4" presStyleIdx="2" presStyleCnt="7">
        <dgm:presLayoutVars>
          <dgm:chPref val="3"/>
        </dgm:presLayoutVars>
      </dgm:prSet>
      <dgm:spPr/>
    </dgm:pt>
    <dgm:pt modelId="{4C797FE8-F8E4-4993-9A1C-05F915359167}" type="pres">
      <dgm:prSet presAssocID="{3F9FD58A-F1F6-4ED0-849C-7A8CD09073ED}" presName="level3hierChild" presStyleCnt="0"/>
      <dgm:spPr/>
    </dgm:pt>
    <dgm:pt modelId="{9777A3AD-EE1B-4AD8-8F84-CD02673C7512}" type="pres">
      <dgm:prSet presAssocID="{8BAE471C-FF18-485B-95C4-A50B89F19B18}" presName="conn2-1" presStyleLbl="parChTrans1D2" presStyleIdx="1" presStyleCnt="2"/>
      <dgm:spPr/>
    </dgm:pt>
    <dgm:pt modelId="{642F4B43-37B3-48C1-9032-7B1086BB4F6D}" type="pres">
      <dgm:prSet presAssocID="{8BAE471C-FF18-485B-95C4-A50B89F19B18}" presName="connTx" presStyleLbl="parChTrans1D2" presStyleIdx="1" presStyleCnt="2"/>
      <dgm:spPr/>
    </dgm:pt>
    <dgm:pt modelId="{21110C1E-25FF-41BC-B5E9-19EB7307B640}" type="pres">
      <dgm:prSet presAssocID="{1E0F7CEA-77B9-4832-8E2C-BE7FE465F5FE}" presName="root2" presStyleCnt="0"/>
      <dgm:spPr/>
    </dgm:pt>
    <dgm:pt modelId="{42F4BBF7-E49E-4BBD-95B3-344D8BB2E351}" type="pres">
      <dgm:prSet presAssocID="{1E0F7CEA-77B9-4832-8E2C-BE7FE465F5FE}" presName="LevelTwoTextNode" presStyleLbl="node2" presStyleIdx="1" presStyleCnt="2">
        <dgm:presLayoutVars>
          <dgm:chPref val="3"/>
        </dgm:presLayoutVars>
      </dgm:prSet>
      <dgm:spPr/>
    </dgm:pt>
    <dgm:pt modelId="{D9BAA82B-03E9-4A2D-9B99-E171CF9AC7CA}" type="pres">
      <dgm:prSet presAssocID="{1E0F7CEA-77B9-4832-8E2C-BE7FE465F5FE}" presName="level3hierChild" presStyleCnt="0"/>
      <dgm:spPr/>
    </dgm:pt>
    <dgm:pt modelId="{A63631DC-C53F-436A-94B2-928F5DB4F7B3}" type="pres">
      <dgm:prSet presAssocID="{BA7C74EA-6B17-4A22-85F9-F1EEABAF21A3}" presName="conn2-1" presStyleLbl="parChTrans1D3" presStyleIdx="3" presStyleCnt="5"/>
      <dgm:spPr/>
    </dgm:pt>
    <dgm:pt modelId="{96808FDD-F384-4587-8F78-52589B37B01E}" type="pres">
      <dgm:prSet presAssocID="{BA7C74EA-6B17-4A22-85F9-F1EEABAF21A3}" presName="connTx" presStyleLbl="parChTrans1D3" presStyleIdx="3" presStyleCnt="5"/>
      <dgm:spPr/>
    </dgm:pt>
    <dgm:pt modelId="{8C63F30B-8398-4D59-863B-84F862E8C2B7}" type="pres">
      <dgm:prSet presAssocID="{714A1703-AE59-4743-990B-814CA4057A59}" presName="root2" presStyleCnt="0"/>
      <dgm:spPr/>
    </dgm:pt>
    <dgm:pt modelId="{EEB27439-8C1C-449F-A866-651E8E00634D}" type="pres">
      <dgm:prSet presAssocID="{714A1703-AE59-4743-990B-814CA4057A59}" presName="LevelTwoTextNode" presStyleLbl="node3" presStyleIdx="3" presStyleCnt="5">
        <dgm:presLayoutVars>
          <dgm:chPref val="3"/>
        </dgm:presLayoutVars>
      </dgm:prSet>
      <dgm:spPr/>
    </dgm:pt>
    <dgm:pt modelId="{B701B7BC-5236-40C9-A355-85B0EE4A9B3C}" type="pres">
      <dgm:prSet presAssocID="{714A1703-AE59-4743-990B-814CA4057A59}" presName="level3hierChild" presStyleCnt="0"/>
      <dgm:spPr/>
    </dgm:pt>
    <dgm:pt modelId="{34DBDCAB-2431-4E1A-8D47-CA3FF32C8489}" type="pres">
      <dgm:prSet presAssocID="{95AF0349-BF71-4844-AD11-C96FB9F3241D}" presName="conn2-1" presStyleLbl="parChTrans1D4" presStyleIdx="3" presStyleCnt="7"/>
      <dgm:spPr/>
    </dgm:pt>
    <dgm:pt modelId="{EB1AC48F-38C3-46D4-8660-0C707013ABC2}" type="pres">
      <dgm:prSet presAssocID="{95AF0349-BF71-4844-AD11-C96FB9F3241D}" presName="connTx" presStyleLbl="parChTrans1D4" presStyleIdx="3" presStyleCnt="7"/>
      <dgm:spPr/>
    </dgm:pt>
    <dgm:pt modelId="{F3E001C1-EF52-49CD-A9EC-2EB19FC220DE}" type="pres">
      <dgm:prSet presAssocID="{229AE399-5C6D-4EA4-B59A-AE0846DCC7E2}" presName="root2" presStyleCnt="0"/>
      <dgm:spPr/>
    </dgm:pt>
    <dgm:pt modelId="{28E9650C-2BC4-420D-A22D-D35AEA42E389}" type="pres">
      <dgm:prSet presAssocID="{229AE399-5C6D-4EA4-B59A-AE0846DCC7E2}" presName="LevelTwoTextNode" presStyleLbl="node4" presStyleIdx="3" presStyleCnt="7">
        <dgm:presLayoutVars>
          <dgm:chPref val="3"/>
        </dgm:presLayoutVars>
      </dgm:prSet>
      <dgm:spPr/>
    </dgm:pt>
    <dgm:pt modelId="{4C2270B9-5734-4CB9-8654-AECF7D82A9F4}" type="pres">
      <dgm:prSet presAssocID="{229AE399-5C6D-4EA4-B59A-AE0846DCC7E2}" presName="level3hierChild" presStyleCnt="0"/>
      <dgm:spPr/>
    </dgm:pt>
    <dgm:pt modelId="{FDC2A321-8D8C-4B46-8540-34D2A8A7B00B}" type="pres">
      <dgm:prSet presAssocID="{7AA86E7D-6D04-40F6-98C0-6DF71CDE360A}" presName="conn2-1" presStyleLbl="parChTrans1D4" presStyleIdx="4" presStyleCnt="7"/>
      <dgm:spPr/>
    </dgm:pt>
    <dgm:pt modelId="{CAF0D31B-C097-41FC-A52D-CC4D660235B2}" type="pres">
      <dgm:prSet presAssocID="{7AA86E7D-6D04-40F6-98C0-6DF71CDE360A}" presName="connTx" presStyleLbl="parChTrans1D4" presStyleIdx="4" presStyleCnt="7"/>
      <dgm:spPr/>
    </dgm:pt>
    <dgm:pt modelId="{12FC753D-8792-4F95-B32E-73145D5F0EFD}" type="pres">
      <dgm:prSet presAssocID="{0F62ADC4-1954-4C52-8360-6083F1C8451A}" presName="root2" presStyleCnt="0"/>
      <dgm:spPr/>
    </dgm:pt>
    <dgm:pt modelId="{E17C691A-41F8-48CB-93BC-21C0D7632BA2}" type="pres">
      <dgm:prSet presAssocID="{0F62ADC4-1954-4C52-8360-6083F1C8451A}" presName="LevelTwoTextNode" presStyleLbl="node4" presStyleIdx="4" presStyleCnt="7">
        <dgm:presLayoutVars>
          <dgm:chPref val="3"/>
        </dgm:presLayoutVars>
      </dgm:prSet>
      <dgm:spPr/>
    </dgm:pt>
    <dgm:pt modelId="{27C5CC69-635C-41C0-8AA8-CD9C2AE297EC}" type="pres">
      <dgm:prSet presAssocID="{0F62ADC4-1954-4C52-8360-6083F1C8451A}" presName="level3hierChild" presStyleCnt="0"/>
      <dgm:spPr/>
    </dgm:pt>
    <dgm:pt modelId="{3C3489B8-23F5-4203-B55C-9F5E2B3A94DC}" type="pres">
      <dgm:prSet presAssocID="{D1A05296-370C-4DA8-8B0A-A4B3513F6D89}" presName="conn2-1" presStyleLbl="parChTrans1D3" presStyleIdx="4" presStyleCnt="5"/>
      <dgm:spPr/>
    </dgm:pt>
    <dgm:pt modelId="{B89FB316-04D6-42DC-8DD0-6D22BDCCA18B}" type="pres">
      <dgm:prSet presAssocID="{D1A05296-370C-4DA8-8B0A-A4B3513F6D89}" presName="connTx" presStyleLbl="parChTrans1D3" presStyleIdx="4" presStyleCnt="5"/>
      <dgm:spPr/>
    </dgm:pt>
    <dgm:pt modelId="{5C85938E-7214-4E37-B622-D43495B05539}" type="pres">
      <dgm:prSet presAssocID="{E7FF78A6-9F82-44AC-AA80-18A2B84B2E17}" presName="root2" presStyleCnt="0"/>
      <dgm:spPr/>
    </dgm:pt>
    <dgm:pt modelId="{FECB99A0-E665-4928-8950-AE410F5C00F5}" type="pres">
      <dgm:prSet presAssocID="{E7FF78A6-9F82-44AC-AA80-18A2B84B2E17}" presName="LevelTwoTextNode" presStyleLbl="node3" presStyleIdx="4" presStyleCnt="5">
        <dgm:presLayoutVars>
          <dgm:chPref val="3"/>
        </dgm:presLayoutVars>
      </dgm:prSet>
      <dgm:spPr/>
    </dgm:pt>
    <dgm:pt modelId="{252850B0-D264-483D-A95F-322B058EDE9F}" type="pres">
      <dgm:prSet presAssocID="{E7FF78A6-9F82-44AC-AA80-18A2B84B2E17}" presName="level3hierChild" presStyleCnt="0"/>
      <dgm:spPr/>
    </dgm:pt>
    <dgm:pt modelId="{8AB3F97A-6DF4-4C72-946D-47B566F76D47}" type="pres">
      <dgm:prSet presAssocID="{02B21738-CAA2-4891-870B-3DAFB292EACE}" presName="conn2-1" presStyleLbl="parChTrans1D4" presStyleIdx="5" presStyleCnt="7"/>
      <dgm:spPr/>
    </dgm:pt>
    <dgm:pt modelId="{3625E174-5A1F-4234-A870-231E8A3E3DB3}" type="pres">
      <dgm:prSet presAssocID="{02B21738-CAA2-4891-870B-3DAFB292EACE}" presName="connTx" presStyleLbl="parChTrans1D4" presStyleIdx="5" presStyleCnt="7"/>
      <dgm:spPr/>
    </dgm:pt>
    <dgm:pt modelId="{CD13D96F-FCD1-44C8-AF51-5A37B72E467F}" type="pres">
      <dgm:prSet presAssocID="{BDBEC6DA-8964-4009-968F-596F492E1C65}" presName="root2" presStyleCnt="0"/>
      <dgm:spPr/>
    </dgm:pt>
    <dgm:pt modelId="{EE986080-F248-421D-AB6F-A7BA41EE6520}" type="pres">
      <dgm:prSet presAssocID="{BDBEC6DA-8964-4009-968F-596F492E1C65}" presName="LevelTwoTextNode" presStyleLbl="node4" presStyleIdx="5" presStyleCnt="7" custLinFactNeighborX="2911" custLinFactNeighborY="-1456">
        <dgm:presLayoutVars>
          <dgm:chPref val="3"/>
        </dgm:presLayoutVars>
      </dgm:prSet>
      <dgm:spPr/>
    </dgm:pt>
    <dgm:pt modelId="{E3FF51A8-2F3C-4A45-9AC5-989CA420FED7}" type="pres">
      <dgm:prSet presAssocID="{BDBEC6DA-8964-4009-968F-596F492E1C65}" presName="level3hierChild" presStyleCnt="0"/>
      <dgm:spPr/>
    </dgm:pt>
    <dgm:pt modelId="{9420DCAE-B8AA-4B53-878B-D39F3388E672}" type="pres">
      <dgm:prSet presAssocID="{639CB16C-D200-495F-8C9C-C8911FD4D36C}" presName="conn2-1" presStyleLbl="parChTrans1D4" presStyleIdx="6" presStyleCnt="7"/>
      <dgm:spPr/>
    </dgm:pt>
    <dgm:pt modelId="{8FF6EF63-906E-41A7-9F78-A7F0B921A756}" type="pres">
      <dgm:prSet presAssocID="{639CB16C-D200-495F-8C9C-C8911FD4D36C}" presName="connTx" presStyleLbl="parChTrans1D4" presStyleIdx="6" presStyleCnt="7"/>
      <dgm:spPr/>
    </dgm:pt>
    <dgm:pt modelId="{3E88EC35-0C90-44B2-A7B7-D9D749DACA21}" type="pres">
      <dgm:prSet presAssocID="{AF6286E7-0C7A-4607-A5CE-7FF072FE33C1}" presName="root2" presStyleCnt="0"/>
      <dgm:spPr/>
    </dgm:pt>
    <dgm:pt modelId="{4DA3CFB1-E14A-48F2-AB40-C72D1016BE61}" type="pres">
      <dgm:prSet presAssocID="{AF6286E7-0C7A-4607-A5CE-7FF072FE33C1}" presName="LevelTwoTextNode" presStyleLbl="node4" presStyleIdx="6" presStyleCnt="7">
        <dgm:presLayoutVars>
          <dgm:chPref val="3"/>
        </dgm:presLayoutVars>
      </dgm:prSet>
      <dgm:spPr/>
    </dgm:pt>
    <dgm:pt modelId="{05DAE51C-3557-4C37-8189-C4D6A4E22573}" type="pres">
      <dgm:prSet presAssocID="{AF6286E7-0C7A-4607-A5CE-7FF072FE33C1}" presName="level3hierChild" presStyleCnt="0"/>
      <dgm:spPr/>
    </dgm:pt>
  </dgm:ptLst>
  <dgm:cxnLst>
    <dgm:cxn modelId="{5C5F5300-3223-4E57-80B6-6B251A8A1A83}" type="presOf" srcId="{95AF0349-BF71-4844-AD11-C96FB9F3241D}" destId="{EB1AC48F-38C3-46D4-8660-0C707013ABC2}" srcOrd="1" destOrd="0" presId="urn:microsoft.com/office/officeart/2005/8/layout/hierarchy2"/>
    <dgm:cxn modelId="{F3F60203-F0EC-4AD6-A928-E543B7E8A02D}" srcId="{D628B771-0FE2-46C5-9767-AD39562431F3}" destId="{E0B7CD77-C78F-4DD8-88CF-0554E0B9F5F3}" srcOrd="0" destOrd="0" parTransId="{88BDF4C9-5247-498F-B7FF-973FA8E67FAB}" sibTransId="{BC7682C9-E343-4D1F-AA97-74775FE1E04F}"/>
    <dgm:cxn modelId="{D7103E06-376D-4AFE-8867-C5D8707F634B}" type="presOf" srcId="{0453AEA9-671A-422C-897A-34EC0631F49A}" destId="{A5A8D905-DF0D-4A95-BABC-84AC0BE069F5}" srcOrd="0" destOrd="0" presId="urn:microsoft.com/office/officeart/2005/8/layout/hierarchy2"/>
    <dgm:cxn modelId="{96DD5206-53A0-4EE2-9DCF-5D45A8C8E2BF}" type="presOf" srcId="{D628B771-0FE2-46C5-9767-AD39562431F3}" destId="{C0B4C112-1FCE-4A6D-B9D0-07C0496F486C}" srcOrd="0" destOrd="0" presId="urn:microsoft.com/office/officeart/2005/8/layout/hierarchy2"/>
    <dgm:cxn modelId="{16B18011-22E1-4950-BCC2-5F0A72F32623}" srcId="{1E0F7CEA-77B9-4832-8E2C-BE7FE465F5FE}" destId="{E7FF78A6-9F82-44AC-AA80-18A2B84B2E17}" srcOrd="1" destOrd="0" parTransId="{D1A05296-370C-4DA8-8B0A-A4B3513F6D89}" sibTransId="{2F3DDE3A-E232-4AF9-9374-86077E344B6D}"/>
    <dgm:cxn modelId="{6B53BC13-5544-4453-B616-978C7FF6131A}" type="presOf" srcId="{CEDBB7E8-0813-4B8F-BFFF-3ACD9B0616FC}" destId="{1040571E-D43C-4218-9F83-7BD75C8BF2B5}" srcOrd="1" destOrd="0" presId="urn:microsoft.com/office/officeart/2005/8/layout/hierarchy2"/>
    <dgm:cxn modelId="{625DA116-5EBC-4526-A150-9E9B4075D1FE}" srcId="{0D3E90A5-BA2C-403E-B244-DE5DB6BF7766}" destId="{E4B66F35-EF1B-4D75-98A4-13C7CC478927}" srcOrd="0" destOrd="0" parTransId="{2DCE2F14-4C74-41EF-AF22-FA836B96FC73}" sibTransId="{B0BE4E4B-5E44-47E2-8AD1-8E65725ABD90}"/>
    <dgm:cxn modelId="{96800419-56EF-4F81-848B-CF2B3F9EA21C}" type="presOf" srcId="{1E0F7CEA-77B9-4832-8E2C-BE7FE465F5FE}" destId="{42F4BBF7-E49E-4BBD-95B3-344D8BB2E351}" srcOrd="0" destOrd="0" presId="urn:microsoft.com/office/officeart/2005/8/layout/hierarchy2"/>
    <dgm:cxn modelId="{427B501A-4F64-43D8-9F65-4A9CFAFFE17C}" type="presOf" srcId="{987B7D09-3EA1-47D3-835F-682383BF96A8}" destId="{CFEDBCFC-1056-42EA-8445-C33BB0E0EE19}" srcOrd="0" destOrd="0" presId="urn:microsoft.com/office/officeart/2005/8/layout/hierarchy2"/>
    <dgm:cxn modelId="{69A1031F-15FF-4B71-A9C2-A8E7C1E48ADE}" type="presOf" srcId="{CEDBB7E8-0813-4B8F-BFFF-3ACD9B0616FC}" destId="{203B5B31-3D82-4190-BE5B-C8911863E5F9}" srcOrd="0" destOrd="0" presId="urn:microsoft.com/office/officeart/2005/8/layout/hierarchy2"/>
    <dgm:cxn modelId="{9E7A5E20-3437-45C9-868F-7807E513BDBF}" srcId="{E7FF78A6-9F82-44AC-AA80-18A2B84B2E17}" destId="{AF6286E7-0C7A-4607-A5CE-7FF072FE33C1}" srcOrd="1" destOrd="0" parTransId="{639CB16C-D200-495F-8C9C-C8911FD4D36C}" sibTransId="{6880D056-F3CB-494F-82DB-3562216FB0B3}"/>
    <dgm:cxn modelId="{3AE3B425-61BE-4091-BA37-0B61C3A0902D}" srcId="{714A1703-AE59-4743-990B-814CA4057A59}" destId="{0F62ADC4-1954-4C52-8360-6083F1C8451A}" srcOrd="1" destOrd="0" parTransId="{7AA86E7D-6D04-40F6-98C0-6DF71CDE360A}" sibTransId="{7417635A-65DE-4999-8B8B-E04465E9F2B6}"/>
    <dgm:cxn modelId="{9CAE612D-75F8-420E-BD4D-03C6514DA0C5}" type="presOf" srcId="{E4B66F35-EF1B-4D75-98A4-13C7CC478927}" destId="{EEC7336E-F6DB-49BA-9B49-0218459CE201}" srcOrd="0" destOrd="0" presId="urn:microsoft.com/office/officeart/2005/8/layout/hierarchy2"/>
    <dgm:cxn modelId="{68C8A22D-9AA5-4DE7-9C72-AAC91C120366}" type="presOf" srcId="{2DCE2F14-4C74-41EF-AF22-FA836B96FC73}" destId="{32B84C1C-99D7-4911-B11B-3D8FD0E624F1}" srcOrd="1" destOrd="0" presId="urn:microsoft.com/office/officeart/2005/8/layout/hierarchy2"/>
    <dgm:cxn modelId="{5A5F7E2F-4C32-43AA-B8DD-45D7E05CD7F2}" type="presOf" srcId="{33CA30D6-7517-4D7D-9157-627D690AFE60}" destId="{3D4B164E-ADB8-4B00-B0AD-D3D40C93020C}" srcOrd="1" destOrd="0" presId="urn:microsoft.com/office/officeart/2005/8/layout/hierarchy2"/>
    <dgm:cxn modelId="{1C5B0D30-8E24-463E-BA0E-841978A662E2}" type="presOf" srcId="{7AA86E7D-6D04-40F6-98C0-6DF71CDE360A}" destId="{CAF0D31B-C097-41FC-A52D-CC4D660235B2}" srcOrd="1" destOrd="0" presId="urn:microsoft.com/office/officeart/2005/8/layout/hierarchy2"/>
    <dgm:cxn modelId="{C26D2C35-DB67-4F41-A613-044A0AC933B6}" type="presOf" srcId="{0DE8CBF9-8491-4C79-8573-6EFDC6985350}" destId="{6595998A-0738-457C-B4EE-30F003D22862}" srcOrd="1" destOrd="0" presId="urn:microsoft.com/office/officeart/2005/8/layout/hierarchy2"/>
    <dgm:cxn modelId="{83F9E039-6EBF-4DE7-BB81-85F20458EEFE}" type="presOf" srcId="{BDBEC6DA-8964-4009-968F-596F492E1C65}" destId="{EE986080-F248-421D-AB6F-A7BA41EE6520}" srcOrd="0" destOrd="0" presId="urn:microsoft.com/office/officeart/2005/8/layout/hierarchy2"/>
    <dgm:cxn modelId="{FD30375F-F743-4825-859A-725CF2A2B315}" srcId="{714A1703-AE59-4743-990B-814CA4057A59}" destId="{229AE399-5C6D-4EA4-B59A-AE0846DCC7E2}" srcOrd="0" destOrd="0" parTransId="{95AF0349-BF71-4844-AD11-C96FB9F3241D}" sibTransId="{2DE0AC42-9322-4E56-82C8-CF5AA45752A2}"/>
    <dgm:cxn modelId="{27F86460-0C32-4969-AF87-93CE576F3AD6}" type="presOf" srcId="{7AA86E7D-6D04-40F6-98C0-6DF71CDE360A}" destId="{FDC2A321-8D8C-4B46-8540-34D2A8A7B00B}" srcOrd="0" destOrd="0" presId="urn:microsoft.com/office/officeart/2005/8/layout/hierarchy2"/>
    <dgm:cxn modelId="{E8FD7A63-438C-47FA-A7CD-26989FB101C5}" type="presOf" srcId="{E5F8FD7D-9B8B-4D1E-B9A2-11C8C43930E2}" destId="{AFB63146-9615-4A22-B2D6-379E9F1B16B7}" srcOrd="0" destOrd="0" presId="urn:microsoft.com/office/officeart/2005/8/layout/hierarchy2"/>
    <dgm:cxn modelId="{ED4C7865-A676-4E89-A444-92EB6622B61B}" type="presOf" srcId="{BA7C74EA-6B17-4A22-85F9-F1EEABAF21A3}" destId="{96808FDD-F384-4587-8F78-52589B37B01E}" srcOrd="1" destOrd="0" presId="urn:microsoft.com/office/officeart/2005/8/layout/hierarchy2"/>
    <dgm:cxn modelId="{B3150266-FFA2-4029-B8CF-AF8B4EEDCF73}" type="presOf" srcId="{BA7C74EA-6B17-4A22-85F9-F1EEABAF21A3}" destId="{A63631DC-C53F-436A-94B2-928F5DB4F7B3}" srcOrd="0" destOrd="0" presId="urn:microsoft.com/office/officeart/2005/8/layout/hierarchy2"/>
    <dgm:cxn modelId="{B97B1D4A-FA5A-4E13-8FB1-E15F0E9139FC}" type="presOf" srcId="{2DCE2F14-4C74-41EF-AF22-FA836B96FC73}" destId="{0F9CC586-0001-43E0-A042-6866A4087793}" srcOrd="0" destOrd="0" presId="urn:microsoft.com/office/officeart/2005/8/layout/hierarchy2"/>
    <dgm:cxn modelId="{2E9E5B6C-2CD3-4CE0-A576-3BFB3B090DBF}" type="presOf" srcId="{55F28FEA-9DC4-429D-8199-47190CDB6A98}" destId="{256E11CA-4E02-452B-8C0A-5EC8A3786D09}" srcOrd="0" destOrd="0" presId="urn:microsoft.com/office/officeart/2005/8/layout/hierarchy2"/>
    <dgm:cxn modelId="{108A4F4C-D91F-40E9-AAA3-C846D98A8482}" type="presOf" srcId="{02B21738-CAA2-4891-870B-3DAFB292EACE}" destId="{3625E174-5A1F-4234-A870-231E8A3E3DB3}" srcOrd="1" destOrd="0" presId="urn:microsoft.com/office/officeart/2005/8/layout/hierarchy2"/>
    <dgm:cxn modelId="{7B3DFF6C-8984-4410-BDC0-FD3D5A18A687}" type="presOf" srcId="{221E7BF1-BEC1-4A54-8932-59EB6322FC10}" destId="{30171292-47C5-4403-A46E-21690E9A1CC9}" srcOrd="0" destOrd="0" presId="urn:microsoft.com/office/officeart/2005/8/layout/hierarchy2"/>
    <dgm:cxn modelId="{D387C76E-E796-4478-A4D1-3EC6274620D7}" type="presOf" srcId="{D1A05296-370C-4DA8-8B0A-A4B3513F6D89}" destId="{B89FB316-04D6-42DC-8DD0-6D22BDCCA18B}" srcOrd="1" destOrd="0" presId="urn:microsoft.com/office/officeart/2005/8/layout/hierarchy2"/>
    <dgm:cxn modelId="{1923E84E-DD9B-4F81-B214-3DE3568CB89C}" type="presOf" srcId="{95AF0349-BF71-4844-AD11-C96FB9F3241D}" destId="{34DBDCAB-2431-4E1A-8D47-CA3FF32C8489}" srcOrd="0" destOrd="0" presId="urn:microsoft.com/office/officeart/2005/8/layout/hierarchy2"/>
    <dgm:cxn modelId="{AB8E2B75-AF44-495B-920D-FCDC19D5C031}" type="presOf" srcId="{0F62ADC4-1954-4C52-8360-6083F1C8451A}" destId="{E17C691A-41F8-48CB-93BC-21C0D7632BA2}" srcOrd="0" destOrd="0" presId="urn:microsoft.com/office/officeart/2005/8/layout/hierarchy2"/>
    <dgm:cxn modelId="{F7AD4776-6BA1-4CDA-A92C-926B2F624F21}" type="presOf" srcId="{0453AEA9-671A-422C-897A-34EC0631F49A}" destId="{163B4497-88CA-4201-9358-9C9A8E32EF2D}" srcOrd="1" destOrd="0" presId="urn:microsoft.com/office/officeart/2005/8/layout/hierarchy2"/>
    <dgm:cxn modelId="{F0025F57-536B-43A3-AFE3-C83340BBB3D5}" type="presOf" srcId="{33CA30D6-7517-4D7D-9157-627D690AFE60}" destId="{AB893AC6-EA6A-4733-A904-7EA52E8ED21F}" srcOrd="0" destOrd="0" presId="urn:microsoft.com/office/officeart/2005/8/layout/hierarchy2"/>
    <dgm:cxn modelId="{64146A7A-94E3-45CC-AE74-A3B5933FBA79}" type="presOf" srcId="{F67AF529-ABC2-47B4-BFB1-D64D88E93C7D}" destId="{9B58E8AE-0328-4DF9-90D6-B59A36036AA1}" srcOrd="0" destOrd="0" presId="urn:microsoft.com/office/officeart/2005/8/layout/hierarchy2"/>
    <dgm:cxn modelId="{1169F55A-1709-4015-BBF8-18BC3218D15C}" type="presOf" srcId="{C1E343A9-33D5-4851-A51E-943D6F8AA924}" destId="{A2D5FEF2-6010-4104-B5B5-1D8FF1D9F175}" srcOrd="1" destOrd="0" presId="urn:microsoft.com/office/officeart/2005/8/layout/hierarchy2"/>
    <dgm:cxn modelId="{834BD080-014C-4A5D-84C1-F775516FB7F7}" srcId="{E0B7CD77-C78F-4DD8-88CF-0554E0B9F5F3}" destId="{1E0F7CEA-77B9-4832-8E2C-BE7FE465F5FE}" srcOrd="1" destOrd="0" parTransId="{8BAE471C-FF18-485B-95C4-A50B89F19B18}" sibTransId="{89B619B0-E2AE-4EF5-AFDA-8D9764471E56}"/>
    <dgm:cxn modelId="{5FB2CA81-07AE-4EFB-B38B-6211B59B59CF}" type="presOf" srcId="{0D3E90A5-BA2C-403E-B244-DE5DB6BF7766}" destId="{69F7A9A0-B027-49D0-A94B-35A3EAECDF0C}" srcOrd="0" destOrd="0" presId="urn:microsoft.com/office/officeart/2005/8/layout/hierarchy2"/>
    <dgm:cxn modelId="{CE403488-5CDA-48E0-8E6B-500581D5F074}" type="presOf" srcId="{8BAE471C-FF18-485B-95C4-A50B89F19B18}" destId="{642F4B43-37B3-48C1-9032-7B1086BB4F6D}" srcOrd="1" destOrd="0" presId="urn:microsoft.com/office/officeart/2005/8/layout/hierarchy2"/>
    <dgm:cxn modelId="{F68B2898-ED4D-499C-AC3B-BA03DC3633FA}" type="presOf" srcId="{229AE399-5C6D-4EA4-B59A-AE0846DCC7E2}" destId="{28E9650C-2BC4-420D-A22D-D35AEA42E389}" srcOrd="0" destOrd="0" presId="urn:microsoft.com/office/officeart/2005/8/layout/hierarchy2"/>
    <dgm:cxn modelId="{E30AFA9D-1C57-49D0-83FC-08FDFAC1E57A}" type="presOf" srcId="{8BAE471C-FF18-485B-95C4-A50B89F19B18}" destId="{9777A3AD-EE1B-4AD8-8F84-CD02673C7512}" srcOrd="0" destOrd="0" presId="urn:microsoft.com/office/officeart/2005/8/layout/hierarchy2"/>
    <dgm:cxn modelId="{DA5955A2-C861-46AB-8699-0621C640A617}" type="presOf" srcId="{E0B7CD77-C78F-4DD8-88CF-0554E0B9F5F3}" destId="{11FEF060-785A-4614-821C-E62FA2B9357B}" srcOrd="0" destOrd="0" presId="urn:microsoft.com/office/officeart/2005/8/layout/hierarchy2"/>
    <dgm:cxn modelId="{67F9BEA2-BD5D-4D1D-9603-4EA4ACF34C60}" type="presOf" srcId="{E7FF78A6-9F82-44AC-AA80-18A2B84B2E17}" destId="{FECB99A0-E665-4928-8950-AE410F5C00F5}" srcOrd="0" destOrd="0" presId="urn:microsoft.com/office/officeart/2005/8/layout/hierarchy2"/>
    <dgm:cxn modelId="{85D272A3-5D9E-4B44-8E18-2020C590AE1D}" type="presOf" srcId="{714A1703-AE59-4743-990B-814CA4057A59}" destId="{EEB27439-8C1C-449F-A866-651E8E00634D}" srcOrd="0" destOrd="0" presId="urn:microsoft.com/office/officeart/2005/8/layout/hierarchy2"/>
    <dgm:cxn modelId="{1A00FDA3-C504-4927-958D-0D96E8DD9766}" type="presOf" srcId="{639CB16C-D200-495F-8C9C-C8911FD4D36C}" destId="{9420DCAE-B8AA-4B53-878B-D39F3388E672}" srcOrd="0" destOrd="0" presId="urn:microsoft.com/office/officeart/2005/8/layout/hierarchy2"/>
    <dgm:cxn modelId="{558D16A6-36A8-450D-98DC-0D5BA0879F33}" type="presOf" srcId="{C1E343A9-33D5-4851-A51E-943D6F8AA924}" destId="{14B07618-E836-471E-ABD5-83C3A3782C73}" srcOrd="0" destOrd="0" presId="urn:microsoft.com/office/officeart/2005/8/layout/hierarchy2"/>
    <dgm:cxn modelId="{EFD9CAAD-EFAA-4717-961D-06D180CD0003}" srcId="{E7FF78A6-9F82-44AC-AA80-18A2B84B2E17}" destId="{BDBEC6DA-8964-4009-968F-596F492E1C65}" srcOrd="0" destOrd="0" parTransId="{02B21738-CAA2-4891-870B-3DAFB292EACE}" sibTransId="{6A9933EA-21B9-456B-97C2-5C590EB06F10}"/>
    <dgm:cxn modelId="{089E06B0-7BEF-4D2B-9A19-610397CC01E2}" srcId="{0D3E90A5-BA2C-403E-B244-DE5DB6BF7766}" destId="{E5F8FD7D-9B8B-4D1E-B9A2-11C8C43930E2}" srcOrd="2" destOrd="0" parTransId="{0DE8CBF9-8491-4C79-8573-6EFDC6985350}" sibTransId="{2B8DB06C-B80D-4589-8DC9-01942CE73A0B}"/>
    <dgm:cxn modelId="{E7BB2DB4-D52C-4313-95C5-2DB872ECD13E}" srcId="{221E7BF1-BEC1-4A54-8932-59EB6322FC10}" destId="{F67AF529-ABC2-47B4-BFB1-D64D88E93C7D}" srcOrd="0" destOrd="0" parTransId="{CEDBB7E8-0813-4B8F-BFFF-3ACD9B0616FC}" sibTransId="{E94956C1-66F7-4FFF-A9A1-EBFEF60A1FDF}"/>
    <dgm:cxn modelId="{051A0EBE-C339-4321-8ADC-2415825FB6A2}" type="presOf" srcId="{639CB16C-D200-495F-8C9C-C8911FD4D36C}" destId="{8FF6EF63-906E-41A7-9F78-A7F0B921A756}" srcOrd="1" destOrd="0" presId="urn:microsoft.com/office/officeart/2005/8/layout/hierarchy2"/>
    <dgm:cxn modelId="{A2873DBE-027B-4F97-A3A3-0B3C484D7A18}" srcId="{0D3E90A5-BA2C-403E-B244-DE5DB6BF7766}" destId="{221E7BF1-BEC1-4A54-8932-59EB6322FC10}" srcOrd="1" destOrd="0" parTransId="{C1E343A9-33D5-4851-A51E-943D6F8AA924}" sibTransId="{AE1686B0-DC74-45F1-BF90-2284E02359E5}"/>
    <dgm:cxn modelId="{0AE30FC3-00EC-4446-BA46-E36B13268F9D}" srcId="{E4B66F35-EF1B-4D75-98A4-13C7CC478927}" destId="{55F28FEA-9DC4-429D-8199-47190CDB6A98}" srcOrd="0" destOrd="0" parTransId="{33CA30D6-7517-4D7D-9157-627D690AFE60}" sibTransId="{14B2A0A8-03B9-4F3A-AF6B-E96593798A59}"/>
    <dgm:cxn modelId="{8D93EFCA-7DE9-4E7D-8B46-E62878B1BFFE}" srcId="{1E0F7CEA-77B9-4832-8E2C-BE7FE465F5FE}" destId="{714A1703-AE59-4743-990B-814CA4057A59}" srcOrd="0" destOrd="0" parTransId="{BA7C74EA-6B17-4A22-85F9-F1EEABAF21A3}" sibTransId="{21BF9C5A-757F-4FA3-BEE6-72C908B5ABC2}"/>
    <dgm:cxn modelId="{5AFD97CB-A781-4BBD-AB20-779ABA655BF8}" type="presOf" srcId="{3F9FD58A-F1F6-4ED0-849C-7A8CD09073ED}" destId="{62BBA71C-58DD-40A2-9EAB-33471B52F157}" srcOrd="0" destOrd="0" presId="urn:microsoft.com/office/officeart/2005/8/layout/hierarchy2"/>
    <dgm:cxn modelId="{5ABCF5D3-7837-4CF8-AF2C-37040D9FB5FE}" type="presOf" srcId="{987B7D09-3EA1-47D3-835F-682383BF96A8}" destId="{D5BB93E1-29BD-4372-AF73-C9A3FBAEA14D}" srcOrd="1" destOrd="0" presId="urn:microsoft.com/office/officeart/2005/8/layout/hierarchy2"/>
    <dgm:cxn modelId="{A1FA8FDB-4C17-4F6A-A85E-6D6278C7A0CF}" type="presOf" srcId="{02B21738-CAA2-4891-870B-3DAFB292EACE}" destId="{8AB3F97A-6DF4-4C72-946D-47B566F76D47}" srcOrd="0" destOrd="0" presId="urn:microsoft.com/office/officeart/2005/8/layout/hierarchy2"/>
    <dgm:cxn modelId="{6D0723DE-59D5-4BEB-BC52-F9B846C55F5E}" srcId="{E0B7CD77-C78F-4DD8-88CF-0554E0B9F5F3}" destId="{0D3E90A5-BA2C-403E-B244-DE5DB6BF7766}" srcOrd="0" destOrd="0" parTransId="{987B7D09-3EA1-47D3-835F-682383BF96A8}" sibTransId="{B3C42C2F-E7DD-44AE-967C-52EC13750883}"/>
    <dgm:cxn modelId="{70AE1FDF-AC76-4711-9DD8-007C7AB9518D}" type="presOf" srcId="{0DE8CBF9-8491-4C79-8573-6EFDC6985350}" destId="{ADDBBFFA-5CD3-4916-8652-C1BD0A353B9C}" srcOrd="0" destOrd="0" presId="urn:microsoft.com/office/officeart/2005/8/layout/hierarchy2"/>
    <dgm:cxn modelId="{7ACD07EE-8B4E-46FF-B5B6-0D2CC8A7D967}" type="presOf" srcId="{D1A05296-370C-4DA8-8B0A-A4B3513F6D89}" destId="{3C3489B8-23F5-4203-B55C-9F5E2B3A94DC}" srcOrd="0" destOrd="0" presId="urn:microsoft.com/office/officeart/2005/8/layout/hierarchy2"/>
    <dgm:cxn modelId="{9BF3A9FB-A580-4521-8A6C-CA2501744498}" type="presOf" srcId="{AF6286E7-0C7A-4607-A5CE-7FF072FE33C1}" destId="{4DA3CFB1-E14A-48F2-AB40-C72D1016BE61}" srcOrd="0" destOrd="0" presId="urn:microsoft.com/office/officeart/2005/8/layout/hierarchy2"/>
    <dgm:cxn modelId="{921176FD-5B3F-485B-9C36-6E0D994A00CD}" srcId="{E5F8FD7D-9B8B-4D1E-B9A2-11C8C43930E2}" destId="{3F9FD58A-F1F6-4ED0-849C-7A8CD09073ED}" srcOrd="0" destOrd="0" parTransId="{0453AEA9-671A-422C-897A-34EC0631F49A}" sibTransId="{15B4B26A-2C15-4E67-B966-14DB8B2396CE}"/>
    <dgm:cxn modelId="{949E149B-37CE-40A7-A96B-0A851E6F7910}" type="presParOf" srcId="{C0B4C112-1FCE-4A6D-B9D0-07C0496F486C}" destId="{B92316DE-A017-464F-93F0-4C37DD06571D}" srcOrd="0" destOrd="0" presId="urn:microsoft.com/office/officeart/2005/8/layout/hierarchy2"/>
    <dgm:cxn modelId="{9B8C1F90-955A-46FE-9875-3EB66CCF3708}" type="presParOf" srcId="{B92316DE-A017-464F-93F0-4C37DD06571D}" destId="{11FEF060-785A-4614-821C-E62FA2B9357B}" srcOrd="0" destOrd="0" presId="urn:microsoft.com/office/officeart/2005/8/layout/hierarchy2"/>
    <dgm:cxn modelId="{6F627F2A-9521-463E-BFE6-560A56FA3DBB}" type="presParOf" srcId="{B92316DE-A017-464F-93F0-4C37DD06571D}" destId="{0A40F7E7-45DE-4A94-BB59-6EB9A98EE7C4}" srcOrd="1" destOrd="0" presId="urn:microsoft.com/office/officeart/2005/8/layout/hierarchy2"/>
    <dgm:cxn modelId="{FCF28DF8-B5CD-4CFC-8EDE-A598762140A5}" type="presParOf" srcId="{0A40F7E7-45DE-4A94-BB59-6EB9A98EE7C4}" destId="{CFEDBCFC-1056-42EA-8445-C33BB0E0EE19}" srcOrd="0" destOrd="0" presId="urn:microsoft.com/office/officeart/2005/8/layout/hierarchy2"/>
    <dgm:cxn modelId="{B4DBE71C-546D-432E-83DD-86B1D0D4A9E9}" type="presParOf" srcId="{CFEDBCFC-1056-42EA-8445-C33BB0E0EE19}" destId="{D5BB93E1-29BD-4372-AF73-C9A3FBAEA14D}" srcOrd="0" destOrd="0" presId="urn:microsoft.com/office/officeart/2005/8/layout/hierarchy2"/>
    <dgm:cxn modelId="{1C2434DD-5A9D-49B2-AB7C-CF23449B3535}" type="presParOf" srcId="{0A40F7E7-45DE-4A94-BB59-6EB9A98EE7C4}" destId="{489C489C-6035-43A6-B114-C225311D513D}" srcOrd="1" destOrd="0" presId="urn:microsoft.com/office/officeart/2005/8/layout/hierarchy2"/>
    <dgm:cxn modelId="{4A3F3B0F-ED48-41A3-BFA9-54B8433F0124}" type="presParOf" srcId="{489C489C-6035-43A6-B114-C225311D513D}" destId="{69F7A9A0-B027-49D0-A94B-35A3EAECDF0C}" srcOrd="0" destOrd="0" presId="urn:microsoft.com/office/officeart/2005/8/layout/hierarchy2"/>
    <dgm:cxn modelId="{BD65A312-9497-41E2-88B2-718D267F21F6}" type="presParOf" srcId="{489C489C-6035-43A6-B114-C225311D513D}" destId="{83769187-E52D-4D78-8BAE-A68EA359C6EC}" srcOrd="1" destOrd="0" presId="urn:microsoft.com/office/officeart/2005/8/layout/hierarchy2"/>
    <dgm:cxn modelId="{BF6C71F8-11C8-42DC-A091-4BFF7EECD779}" type="presParOf" srcId="{83769187-E52D-4D78-8BAE-A68EA359C6EC}" destId="{0F9CC586-0001-43E0-A042-6866A4087793}" srcOrd="0" destOrd="0" presId="urn:microsoft.com/office/officeart/2005/8/layout/hierarchy2"/>
    <dgm:cxn modelId="{3AFBE959-1D44-4E6D-8F43-144A21CBC230}" type="presParOf" srcId="{0F9CC586-0001-43E0-A042-6866A4087793}" destId="{32B84C1C-99D7-4911-B11B-3D8FD0E624F1}" srcOrd="0" destOrd="0" presId="urn:microsoft.com/office/officeart/2005/8/layout/hierarchy2"/>
    <dgm:cxn modelId="{E6CE5A7A-A076-4A70-843B-214D06A351C8}" type="presParOf" srcId="{83769187-E52D-4D78-8BAE-A68EA359C6EC}" destId="{55BD0310-AA5C-495F-BEE1-5593971A4800}" srcOrd="1" destOrd="0" presId="urn:microsoft.com/office/officeart/2005/8/layout/hierarchy2"/>
    <dgm:cxn modelId="{A013D218-0224-4565-B82A-D5F65183298C}" type="presParOf" srcId="{55BD0310-AA5C-495F-BEE1-5593971A4800}" destId="{EEC7336E-F6DB-49BA-9B49-0218459CE201}" srcOrd="0" destOrd="0" presId="urn:microsoft.com/office/officeart/2005/8/layout/hierarchy2"/>
    <dgm:cxn modelId="{F1EB5631-FA36-49F9-ABE3-1CA6EC0A57A9}" type="presParOf" srcId="{55BD0310-AA5C-495F-BEE1-5593971A4800}" destId="{294C6774-3025-409C-BB4D-FEE9A562FAFB}" srcOrd="1" destOrd="0" presId="urn:microsoft.com/office/officeart/2005/8/layout/hierarchy2"/>
    <dgm:cxn modelId="{AD7916D8-71BC-47B3-9F1E-8D42AD80B2EF}" type="presParOf" srcId="{294C6774-3025-409C-BB4D-FEE9A562FAFB}" destId="{AB893AC6-EA6A-4733-A904-7EA52E8ED21F}" srcOrd="0" destOrd="0" presId="urn:microsoft.com/office/officeart/2005/8/layout/hierarchy2"/>
    <dgm:cxn modelId="{39136905-1DCA-445C-9E83-781D9A441272}" type="presParOf" srcId="{AB893AC6-EA6A-4733-A904-7EA52E8ED21F}" destId="{3D4B164E-ADB8-4B00-B0AD-D3D40C93020C}" srcOrd="0" destOrd="0" presId="urn:microsoft.com/office/officeart/2005/8/layout/hierarchy2"/>
    <dgm:cxn modelId="{667FEB12-F138-4E64-9463-502755E1BF13}" type="presParOf" srcId="{294C6774-3025-409C-BB4D-FEE9A562FAFB}" destId="{83AD4E24-2426-431C-A5F1-A4469AD8A771}" srcOrd="1" destOrd="0" presId="urn:microsoft.com/office/officeart/2005/8/layout/hierarchy2"/>
    <dgm:cxn modelId="{5E4E4388-1D5F-4D81-9E23-CD846ED848E7}" type="presParOf" srcId="{83AD4E24-2426-431C-A5F1-A4469AD8A771}" destId="{256E11CA-4E02-452B-8C0A-5EC8A3786D09}" srcOrd="0" destOrd="0" presId="urn:microsoft.com/office/officeart/2005/8/layout/hierarchy2"/>
    <dgm:cxn modelId="{937C6884-FC20-45BD-B5E2-9E5398417A19}" type="presParOf" srcId="{83AD4E24-2426-431C-A5F1-A4469AD8A771}" destId="{A1CFA270-CF8C-4724-A94C-59A3CC58D392}" srcOrd="1" destOrd="0" presId="urn:microsoft.com/office/officeart/2005/8/layout/hierarchy2"/>
    <dgm:cxn modelId="{F54DA8FA-EE3B-4846-AFDA-9B3C7D5EEFD3}" type="presParOf" srcId="{83769187-E52D-4D78-8BAE-A68EA359C6EC}" destId="{14B07618-E836-471E-ABD5-83C3A3782C73}" srcOrd="2" destOrd="0" presId="urn:microsoft.com/office/officeart/2005/8/layout/hierarchy2"/>
    <dgm:cxn modelId="{8ABE2E74-7AF0-4A09-B535-C4DE61CCA057}" type="presParOf" srcId="{14B07618-E836-471E-ABD5-83C3A3782C73}" destId="{A2D5FEF2-6010-4104-B5B5-1D8FF1D9F175}" srcOrd="0" destOrd="0" presId="urn:microsoft.com/office/officeart/2005/8/layout/hierarchy2"/>
    <dgm:cxn modelId="{4B2540EA-56B3-4D2F-870D-7C3E9A73F2B0}" type="presParOf" srcId="{83769187-E52D-4D78-8BAE-A68EA359C6EC}" destId="{001994B4-A7DA-4246-8D55-AE77FE1C0FF5}" srcOrd="3" destOrd="0" presId="urn:microsoft.com/office/officeart/2005/8/layout/hierarchy2"/>
    <dgm:cxn modelId="{8A520043-F492-43CA-94BD-C44FC99A308B}" type="presParOf" srcId="{001994B4-A7DA-4246-8D55-AE77FE1C0FF5}" destId="{30171292-47C5-4403-A46E-21690E9A1CC9}" srcOrd="0" destOrd="0" presId="urn:microsoft.com/office/officeart/2005/8/layout/hierarchy2"/>
    <dgm:cxn modelId="{31D8C8E4-764D-4700-BCB4-06F961800A77}" type="presParOf" srcId="{001994B4-A7DA-4246-8D55-AE77FE1C0FF5}" destId="{380EC931-E3F5-404B-9042-49DF5DA01527}" srcOrd="1" destOrd="0" presId="urn:microsoft.com/office/officeart/2005/8/layout/hierarchy2"/>
    <dgm:cxn modelId="{5E720764-E330-4056-B8C1-E03C4B48D73C}" type="presParOf" srcId="{380EC931-E3F5-404B-9042-49DF5DA01527}" destId="{203B5B31-3D82-4190-BE5B-C8911863E5F9}" srcOrd="0" destOrd="0" presId="urn:microsoft.com/office/officeart/2005/8/layout/hierarchy2"/>
    <dgm:cxn modelId="{A7A5928C-280C-49AA-B1D7-6775A274925C}" type="presParOf" srcId="{203B5B31-3D82-4190-BE5B-C8911863E5F9}" destId="{1040571E-D43C-4218-9F83-7BD75C8BF2B5}" srcOrd="0" destOrd="0" presId="urn:microsoft.com/office/officeart/2005/8/layout/hierarchy2"/>
    <dgm:cxn modelId="{DDA86D7A-C78E-4CCE-AB21-389D1CCB24F1}" type="presParOf" srcId="{380EC931-E3F5-404B-9042-49DF5DA01527}" destId="{69D824B0-93C2-4B1F-8D08-9E70BF71D08B}" srcOrd="1" destOrd="0" presId="urn:microsoft.com/office/officeart/2005/8/layout/hierarchy2"/>
    <dgm:cxn modelId="{DDC35D1C-2B66-4F5C-AA5F-A5201CEB3CB5}" type="presParOf" srcId="{69D824B0-93C2-4B1F-8D08-9E70BF71D08B}" destId="{9B58E8AE-0328-4DF9-90D6-B59A36036AA1}" srcOrd="0" destOrd="0" presId="urn:microsoft.com/office/officeart/2005/8/layout/hierarchy2"/>
    <dgm:cxn modelId="{1CC277AF-D4F3-4451-A62B-011B2DF8A165}" type="presParOf" srcId="{69D824B0-93C2-4B1F-8D08-9E70BF71D08B}" destId="{2CBEFEC6-A59F-4512-B321-BE67FB833A8F}" srcOrd="1" destOrd="0" presId="urn:microsoft.com/office/officeart/2005/8/layout/hierarchy2"/>
    <dgm:cxn modelId="{D4BCB4A1-90A7-4C20-9DD6-B6FD083A1848}" type="presParOf" srcId="{83769187-E52D-4D78-8BAE-A68EA359C6EC}" destId="{ADDBBFFA-5CD3-4916-8652-C1BD0A353B9C}" srcOrd="4" destOrd="0" presId="urn:microsoft.com/office/officeart/2005/8/layout/hierarchy2"/>
    <dgm:cxn modelId="{A2D182A5-268A-45E5-A95B-994779729CDB}" type="presParOf" srcId="{ADDBBFFA-5CD3-4916-8652-C1BD0A353B9C}" destId="{6595998A-0738-457C-B4EE-30F003D22862}" srcOrd="0" destOrd="0" presId="urn:microsoft.com/office/officeart/2005/8/layout/hierarchy2"/>
    <dgm:cxn modelId="{DB5F318F-C8DE-4D5C-89F8-C8424B9CE3E7}" type="presParOf" srcId="{83769187-E52D-4D78-8BAE-A68EA359C6EC}" destId="{3B81AD1F-0EC4-4A29-BCCA-8D03FF47A8CF}" srcOrd="5" destOrd="0" presId="urn:microsoft.com/office/officeart/2005/8/layout/hierarchy2"/>
    <dgm:cxn modelId="{8F3F4230-1894-4B71-A4FC-62193DF39D4E}" type="presParOf" srcId="{3B81AD1F-0EC4-4A29-BCCA-8D03FF47A8CF}" destId="{AFB63146-9615-4A22-B2D6-379E9F1B16B7}" srcOrd="0" destOrd="0" presId="urn:microsoft.com/office/officeart/2005/8/layout/hierarchy2"/>
    <dgm:cxn modelId="{E032AAE0-330C-449D-B1FA-EC96B87EAB18}" type="presParOf" srcId="{3B81AD1F-0EC4-4A29-BCCA-8D03FF47A8CF}" destId="{F3FA1485-BBCF-4384-8FF2-4A560C2763D5}" srcOrd="1" destOrd="0" presId="urn:microsoft.com/office/officeart/2005/8/layout/hierarchy2"/>
    <dgm:cxn modelId="{62442395-7C8B-4C06-A219-D84AB7F8FD16}" type="presParOf" srcId="{F3FA1485-BBCF-4384-8FF2-4A560C2763D5}" destId="{A5A8D905-DF0D-4A95-BABC-84AC0BE069F5}" srcOrd="0" destOrd="0" presId="urn:microsoft.com/office/officeart/2005/8/layout/hierarchy2"/>
    <dgm:cxn modelId="{DC86030C-2179-46EB-BE87-1454FD243D22}" type="presParOf" srcId="{A5A8D905-DF0D-4A95-BABC-84AC0BE069F5}" destId="{163B4497-88CA-4201-9358-9C9A8E32EF2D}" srcOrd="0" destOrd="0" presId="urn:microsoft.com/office/officeart/2005/8/layout/hierarchy2"/>
    <dgm:cxn modelId="{B8DA3558-6B17-4406-ABF2-712CE1BC5B10}" type="presParOf" srcId="{F3FA1485-BBCF-4384-8FF2-4A560C2763D5}" destId="{2F80BEE0-E2D7-42BE-9FF3-1549BC3E3821}" srcOrd="1" destOrd="0" presId="urn:microsoft.com/office/officeart/2005/8/layout/hierarchy2"/>
    <dgm:cxn modelId="{EECB0459-8E30-444E-95BA-23456C3D8C50}" type="presParOf" srcId="{2F80BEE0-E2D7-42BE-9FF3-1549BC3E3821}" destId="{62BBA71C-58DD-40A2-9EAB-33471B52F157}" srcOrd="0" destOrd="0" presId="urn:microsoft.com/office/officeart/2005/8/layout/hierarchy2"/>
    <dgm:cxn modelId="{2CD73400-3751-443D-8EBF-D70B84BB80D3}" type="presParOf" srcId="{2F80BEE0-E2D7-42BE-9FF3-1549BC3E3821}" destId="{4C797FE8-F8E4-4993-9A1C-05F915359167}" srcOrd="1" destOrd="0" presId="urn:microsoft.com/office/officeart/2005/8/layout/hierarchy2"/>
    <dgm:cxn modelId="{83A020C7-608E-4302-941C-6B6EFC5925AC}" type="presParOf" srcId="{0A40F7E7-45DE-4A94-BB59-6EB9A98EE7C4}" destId="{9777A3AD-EE1B-4AD8-8F84-CD02673C7512}" srcOrd="2" destOrd="0" presId="urn:microsoft.com/office/officeart/2005/8/layout/hierarchy2"/>
    <dgm:cxn modelId="{66FE743E-49C8-4533-994F-3777C9AD5DC2}" type="presParOf" srcId="{9777A3AD-EE1B-4AD8-8F84-CD02673C7512}" destId="{642F4B43-37B3-48C1-9032-7B1086BB4F6D}" srcOrd="0" destOrd="0" presId="urn:microsoft.com/office/officeart/2005/8/layout/hierarchy2"/>
    <dgm:cxn modelId="{8A8D6BB3-F6F5-460F-93A9-16AC6DE17506}" type="presParOf" srcId="{0A40F7E7-45DE-4A94-BB59-6EB9A98EE7C4}" destId="{21110C1E-25FF-41BC-B5E9-19EB7307B640}" srcOrd="3" destOrd="0" presId="urn:microsoft.com/office/officeart/2005/8/layout/hierarchy2"/>
    <dgm:cxn modelId="{503CBBF2-5108-40D6-939E-E8D665A85F31}" type="presParOf" srcId="{21110C1E-25FF-41BC-B5E9-19EB7307B640}" destId="{42F4BBF7-E49E-4BBD-95B3-344D8BB2E351}" srcOrd="0" destOrd="0" presId="urn:microsoft.com/office/officeart/2005/8/layout/hierarchy2"/>
    <dgm:cxn modelId="{0C07E2E1-8BAA-4337-B3B6-2B79C18FF2B7}" type="presParOf" srcId="{21110C1E-25FF-41BC-B5E9-19EB7307B640}" destId="{D9BAA82B-03E9-4A2D-9B99-E171CF9AC7CA}" srcOrd="1" destOrd="0" presId="urn:microsoft.com/office/officeart/2005/8/layout/hierarchy2"/>
    <dgm:cxn modelId="{DB5C455A-8D74-4F03-B4B3-026A38F37FA4}" type="presParOf" srcId="{D9BAA82B-03E9-4A2D-9B99-E171CF9AC7CA}" destId="{A63631DC-C53F-436A-94B2-928F5DB4F7B3}" srcOrd="0" destOrd="0" presId="urn:microsoft.com/office/officeart/2005/8/layout/hierarchy2"/>
    <dgm:cxn modelId="{7FC4597C-0EBE-4860-87D0-25D505732978}" type="presParOf" srcId="{A63631DC-C53F-436A-94B2-928F5DB4F7B3}" destId="{96808FDD-F384-4587-8F78-52589B37B01E}" srcOrd="0" destOrd="0" presId="urn:microsoft.com/office/officeart/2005/8/layout/hierarchy2"/>
    <dgm:cxn modelId="{C2323708-AD39-40D6-A7DA-E3D67FD0F228}" type="presParOf" srcId="{D9BAA82B-03E9-4A2D-9B99-E171CF9AC7CA}" destId="{8C63F30B-8398-4D59-863B-84F862E8C2B7}" srcOrd="1" destOrd="0" presId="urn:microsoft.com/office/officeart/2005/8/layout/hierarchy2"/>
    <dgm:cxn modelId="{5E7863C6-4522-4C5A-B716-5B4A721DA9E3}" type="presParOf" srcId="{8C63F30B-8398-4D59-863B-84F862E8C2B7}" destId="{EEB27439-8C1C-449F-A866-651E8E00634D}" srcOrd="0" destOrd="0" presId="urn:microsoft.com/office/officeart/2005/8/layout/hierarchy2"/>
    <dgm:cxn modelId="{DCED11F7-DF1D-4836-9602-243132DF081E}" type="presParOf" srcId="{8C63F30B-8398-4D59-863B-84F862E8C2B7}" destId="{B701B7BC-5236-40C9-A355-85B0EE4A9B3C}" srcOrd="1" destOrd="0" presId="urn:microsoft.com/office/officeart/2005/8/layout/hierarchy2"/>
    <dgm:cxn modelId="{A169CB48-DB1B-4743-B41B-56C279EBC29E}" type="presParOf" srcId="{B701B7BC-5236-40C9-A355-85B0EE4A9B3C}" destId="{34DBDCAB-2431-4E1A-8D47-CA3FF32C8489}" srcOrd="0" destOrd="0" presId="urn:microsoft.com/office/officeart/2005/8/layout/hierarchy2"/>
    <dgm:cxn modelId="{CFBED86D-94C2-4450-8CE9-CB813153F86C}" type="presParOf" srcId="{34DBDCAB-2431-4E1A-8D47-CA3FF32C8489}" destId="{EB1AC48F-38C3-46D4-8660-0C707013ABC2}" srcOrd="0" destOrd="0" presId="urn:microsoft.com/office/officeart/2005/8/layout/hierarchy2"/>
    <dgm:cxn modelId="{21EBF0E0-E395-47E3-A15C-47F79E667F0C}" type="presParOf" srcId="{B701B7BC-5236-40C9-A355-85B0EE4A9B3C}" destId="{F3E001C1-EF52-49CD-A9EC-2EB19FC220DE}" srcOrd="1" destOrd="0" presId="urn:microsoft.com/office/officeart/2005/8/layout/hierarchy2"/>
    <dgm:cxn modelId="{96AF726C-E887-4ECE-A66B-138A6DC0BCEC}" type="presParOf" srcId="{F3E001C1-EF52-49CD-A9EC-2EB19FC220DE}" destId="{28E9650C-2BC4-420D-A22D-D35AEA42E389}" srcOrd="0" destOrd="0" presId="urn:microsoft.com/office/officeart/2005/8/layout/hierarchy2"/>
    <dgm:cxn modelId="{2A336FF5-1F41-403B-8B6C-32C37372FD23}" type="presParOf" srcId="{F3E001C1-EF52-49CD-A9EC-2EB19FC220DE}" destId="{4C2270B9-5734-4CB9-8654-AECF7D82A9F4}" srcOrd="1" destOrd="0" presId="urn:microsoft.com/office/officeart/2005/8/layout/hierarchy2"/>
    <dgm:cxn modelId="{951F096F-E42F-458F-90AD-BBADF692C91E}" type="presParOf" srcId="{B701B7BC-5236-40C9-A355-85B0EE4A9B3C}" destId="{FDC2A321-8D8C-4B46-8540-34D2A8A7B00B}" srcOrd="2" destOrd="0" presId="urn:microsoft.com/office/officeart/2005/8/layout/hierarchy2"/>
    <dgm:cxn modelId="{43BD28DC-E701-4A79-9D9D-438A2B207B01}" type="presParOf" srcId="{FDC2A321-8D8C-4B46-8540-34D2A8A7B00B}" destId="{CAF0D31B-C097-41FC-A52D-CC4D660235B2}" srcOrd="0" destOrd="0" presId="urn:microsoft.com/office/officeart/2005/8/layout/hierarchy2"/>
    <dgm:cxn modelId="{9AEDC57E-38CA-4093-BB91-95BF7247C25C}" type="presParOf" srcId="{B701B7BC-5236-40C9-A355-85B0EE4A9B3C}" destId="{12FC753D-8792-4F95-B32E-73145D5F0EFD}" srcOrd="3" destOrd="0" presId="urn:microsoft.com/office/officeart/2005/8/layout/hierarchy2"/>
    <dgm:cxn modelId="{6D9DF547-C393-4A13-A1EB-946E2C53348C}" type="presParOf" srcId="{12FC753D-8792-4F95-B32E-73145D5F0EFD}" destId="{E17C691A-41F8-48CB-93BC-21C0D7632BA2}" srcOrd="0" destOrd="0" presId="urn:microsoft.com/office/officeart/2005/8/layout/hierarchy2"/>
    <dgm:cxn modelId="{45FA54B9-D3E3-4672-AEB0-1C6DE9263CD1}" type="presParOf" srcId="{12FC753D-8792-4F95-B32E-73145D5F0EFD}" destId="{27C5CC69-635C-41C0-8AA8-CD9C2AE297EC}" srcOrd="1" destOrd="0" presId="urn:microsoft.com/office/officeart/2005/8/layout/hierarchy2"/>
    <dgm:cxn modelId="{ED79AF53-5915-4B8A-8B8F-24A40DDDFAD8}" type="presParOf" srcId="{D9BAA82B-03E9-4A2D-9B99-E171CF9AC7CA}" destId="{3C3489B8-23F5-4203-B55C-9F5E2B3A94DC}" srcOrd="2" destOrd="0" presId="urn:microsoft.com/office/officeart/2005/8/layout/hierarchy2"/>
    <dgm:cxn modelId="{1DF0A81A-2D53-4776-AAC1-FF597DE0882F}" type="presParOf" srcId="{3C3489B8-23F5-4203-B55C-9F5E2B3A94DC}" destId="{B89FB316-04D6-42DC-8DD0-6D22BDCCA18B}" srcOrd="0" destOrd="0" presId="urn:microsoft.com/office/officeart/2005/8/layout/hierarchy2"/>
    <dgm:cxn modelId="{673A303A-5CA7-4033-AD89-5A72C0F9FCFC}" type="presParOf" srcId="{D9BAA82B-03E9-4A2D-9B99-E171CF9AC7CA}" destId="{5C85938E-7214-4E37-B622-D43495B05539}" srcOrd="3" destOrd="0" presId="urn:microsoft.com/office/officeart/2005/8/layout/hierarchy2"/>
    <dgm:cxn modelId="{8DAF06CB-341C-4983-A09C-BECAB44538D2}" type="presParOf" srcId="{5C85938E-7214-4E37-B622-D43495B05539}" destId="{FECB99A0-E665-4928-8950-AE410F5C00F5}" srcOrd="0" destOrd="0" presId="urn:microsoft.com/office/officeart/2005/8/layout/hierarchy2"/>
    <dgm:cxn modelId="{CAC546AC-E8DB-4073-9DDC-B24964E7DFD9}" type="presParOf" srcId="{5C85938E-7214-4E37-B622-D43495B05539}" destId="{252850B0-D264-483D-A95F-322B058EDE9F}" srcOrd="1" destOrd="0" presId="urn:microsoft.com/office/officeart/2005/8/layout/hierarchy2"/>
    <dgm:cxn modelId="{03936719-79B6-4F37-AED2-D6F4FE6EA6AF}" type="presParOf" srcId="{252850B0-D264-483D-A95F-322B058EDE9F}" destId="{8AB3F97A-6DF4-4C72-946D-47B566F76D47}" srcOrd="0" destOrd="0" presId="urn:microsoft.com/office/officeart/2005/8/layout/hierarchy2"/>
    <dgm:cxn modelId="{B2B73F10-5BE0-4E80-A3FD-E48D6EEEE1A0}" type="presParOf" srcId="{8AB3F97A-6DF4-4C72-946D-47B566F76D47}" destId="{3625E174-5A1F-4234-A870-231E8A3E3DB3}" srcOrd="0" destOrd="0" presId="urn:microsoft.com/office/officeart/2005/8/layout/hierarchy2"/>
    <dgm:cxn modelId="{22D7D73B-57DC-4DD7-8618-A7A2190127B1}" type="presParOf" srcId="{252850B0-D264-483D-A95F-322B058EDE9F}" destId="{CD13D96F-FCD1-44C8-AF51-5A37B72E467F}" srcOrd="1" destOrd="0" presId="urn:microsoft.com/office/officeart/2005/8/layout/hierarchy2"/>
    <dgm:cxn modelId="{77B34108-89AF-4DFC-8567-C94FE3996327}" type="presParOf" srcId="{CD13D96F-FCD1-44C8-AF51-5A37B72E467F}" destId="{EE986080-F248-421D-AB6F-A7BA41EE6520}" srcOrd="0" destOrd="0" presId="urn:microsoft.com/office/officeart/2005/8/layout/hierarchy2"/>
    <dgm:cxn modelId="{6B8079CD-623B-49CD-AAC1-DC52D641DD18}" type="presParOf" srcId="{CD13D96F-FCD1-44C8-AF51-5A37B72E467F}" destId="{E3FF51A8-2F3C-4A45-9AC5-989CA420FED7}" srcOrd="1" destOrd="0" presId="urn:microsoft.com/office/officeart/2005/8/layout/hierarchy2"/>
    <dgm:cxn modelId="{5755DD8B-55B9-44D4-92F9-574FDD38E526}" type="presParOf" srcId="{252850B0-D264-483D-A95F-322B058EDE9F}" destId="{9420DCAE-B8AA-4B53-878B-D39F3388E672}" srcOrd="2" destOrd="0" presId="urn:microsoft.com/office/officeart/2005/8/layout/hierarchy2"/>
    <dgm:cxn modelId="{B7DBC7A8-E70D-44EA-91C7-CC57DEA9139C}" type="presParOf" srcId="{9420DCAE-B8AA-4B53-878B-D39F3388E672}" destId="{8FF6EF63-906E-41A7-9F78-A7F0B921A756}" srcOrd="0" destOrd="0" presId="urn:microsoft.com/office/officeart/2005/8/layout/hierarchy2"/>
    <dgm:cxn modelId="{1ECA7E7B-CE16-42B5-83DD-222F2FF89204}" type="presParOf" srcId="{252850B0-D264-483D-A95F-322B058EDE9F}" destId="{3E88EC35-0C90-44B2-A7B7-D9D749DACA21}" srcOrd="3" destOrd="0" presId="urn:microsoft.com/office/officeart/2005/8/layout/hierarchy2"/>
    <dgm:cxn modelId="{52CD3531-D3A5-44FD-AF40-2998910654A6}" type="presParOf" srcId="{3E88EC35-0C90-44B2-A7B7-D9D749DACA21}" destId="{4DA3CFB1-E14A-48F2-AB40-C72D1016BE61}" srcOrd="0" destOrd="0" presId="urn:microsoft.com/office/officeart/2005/8/layout/hierarchy2"/>
    <dgm:cxn modelId="{DDB52E2F-D49B-4E59-990E-D24AE4BBCFB6}" type="presParOf" srcId="{3E88EC35-0C90-44B2-A7B7-D9D749DACA21}" destId="{05DAE51C-3557-4C37-8189-C4D6A4E2257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98C1D7-6592-4BE5-B07C-08F4367B141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ro-RO"/>
        </a:p>
      </dgm:t>
    </dgm:pt>
    <dgm:pt modelId="{8A71A727-D153-41F4-9AA8-59BEC11345AD}">
      <dgm:prSet phldrT="[Text]"/>
      <dgm:spPr/>
      <dgm:t>
        <a:bodyPr/>
        <a:lstStyle/>
        <a:p>
          <a:r>
            <a:rPr lang="ro-RO"/>
            <a:t>după forma </a:t>
          </a:r>
          <a:r>
            <a:rPr lang="ro-RO" b="1"/>
            <a:t>CONȚINUTULUI</a:t>
          </a:r>
        </a:p>
      </dgm:t>
    </dgm:pt>
    <dgm:pt modelId="{FB54E172-409B-4794-9689-AD4EF5A66EB5}" type="parTrans" cxnId="{F0BD2FF7-D8F8-4036-B8DB-21BC8C826B41}">
      <dgm:prSet/>
      <dgm:spPr/>
      <dgm:t>
        <a:bodyPr/>
        <a:lstStyle/>
        <a:p>
          <a:endParaRPr lang="ro-RO"/>
        </a:p>
      </dgm:t>
    </dgm:pt>
    <dgm:pt modelId="{7AA880D6-99C0-4C96-A0F4-454BE9EDE77F}" type="sibTrans" cxnId="{F0BD2FF7-D8F8-4036-B8DB-21BC8C826B41}">
      <dgm:prSet/>
      <dgm:spPr/>
      <dgm:t>
        <a:bodyPr/>
        <a:lstStyle/>
        <a:p>
          <a:endParaRPr lang="ro-RO"/>
        </a:p>
      </dgm:t>
    </dgm:pt>
    <dgm:pt modelId="{4D3DDB13-BDCF-48D9-AA2D-A594BBA3682F}">
      <dgm:prSet phldrT="[Text]"/>
      <dgm:spPr/>
      <dgm:t>
        <a:bodyPr/>
        <a:lstStyle/>
        <a:p>
          <a:r>
            <a:rPr lang="ro-RO"/>
            <a:t>publicitatea ca operă de artă</a:t>
          </a:r>
        </a:p>
      </dgm:t>
    </dgm:pt>
    <dgm:pt modelId="{F8B36C86-DEB9-427F-B869-00D9B61998D7}" type="parTrans" cxnId="{3DD8DF93-DF02-42C6-BE91-2BFDC0ADCE3F}">
      <dgm:prSet/>
      <dgm:spPr/>
      <dgm:t>
        <a:bodyPr/>
        <a:lstStyle/>
        <a:p>
          <a:endParaRPr lang="ro-RO"/>
        </a:p>
      </dgm:t>
    </dgm:pt>
    <dgm:pt modelId="{11B1E959-329A-44BB-A18C-39B77B170D40}" type="sibTrans" cxnId="{3DD8DF93-DF02-42C6-BE91-2BFDC0ADCE3F}">
      <dgm:prSet/>
      <dgm:spPr/>
      <dgm:t>
        <a:bodyPr/>
        <a:lstStyle/>
        <a:p>
          <a:endParaRPr lang="ro-RO"/>
        </a:p>
      </dgm:t>
    </dgm:pt>
    <dgm:pt modelId="{B6B7D6B6-A98A-436D-A8D8-29589A385A8F}">
      <dgm:prSet phldrT="[Text]"/>
      <dgm:spPr/>
      <dgm:t>
        <a:bodyPr/>
        <a:lstStyle/>
        <a:p>
          <a:r>
            <a:rPr lang="ro-RO" b="1"/>
            <a:t>PUBLIARTĂ</a:t>
          </a:r>
        </a:p>
      </dgm:t>
    </dgm:pt>
    <dgm:pt modelId="{BBAEAB97-707E-4A55-8BF4-1C14D5B0E96F}" type="parTrans" cxnId="{8238080E-ED7B-46F5-B34A-BDEA08331414}">
      <dgm:prSet/>
      <dgm:spPr/>
      <dgm:t>
        <a:bodyPr/>
        <a:lstStyle/>
        <a:p>
          <a:endParaRPr lang="ro-RO"/>
        </a:p>
      </dgm:t>
    </dgm:pt>
    <dgm:pt modelId="{D7A4E143-8EB5-4F9B-AAEE-999A3B5E0BBA}" type="sibTrans" cxnId="{8238080E-ED7B-46F5-B34A-BDEA08331414}">
      <dgm:prSet/>
      <dgm:spPr/>
      <dgm:t>
        <a:bodyPr/>
        <a:lstStyle/>
        <a:p>
          <a:endParaRPr lang="ro-RO"/>
        </a:p>
      </dgm:t>
    </dgm:pt>
    <dgm:pt modelId="{6DF03CF3-C37D-478A-ABE5-01D900642923}">
      <dgm:prSet phldrT="[Text]"/>
      <dgm:spPr/>
      <dgm:t>
        <a:bodyPr/>
        <a:lstStyle/>
        <a:p>
          <a:r>
            <a:rPr lang="ro-RO"/>
            <a:t>Marca/ brandul ca experiență artistică</a:t>
          </a:r>
        </a:p>
      </dgm:t>
    </dgm:pt>
    <dgm:pt modelId="{E623E890-46A9-47F1-B11C-7A2B81F56EAB}" type="parTrans" cxnId="{41632250-5F81-4101-832F-2E96B2B55489}">
      <dgm:prSet/>
      <dgm:spPr/>
      <dgm:t>
        <a:bodyPr/>
        <a:lstStyle/>
        <a:p>
          <a:endParaRPr lang="ro-RO"/>
        </a:p>
      </dgm:t>
    </dgm:pt>
    <dgm:pt modelId="{9AC23BD4-4130-46B8-9898-2EF4454EE742}" type="sibTrans" cxnId="{41632250-5F81-4101-832F-2E96B2B55489}">
      <dgm:prSet/>
      <dgm:spPr/>
      <dgm:t>
        <a:bodyPr/>
        <a:lstStyle/>
        <a:p>
          <a:endParaRPr lang="ro-RO"/>
        </a:p>
      </dgm:t>
    </dgm:pt>
    <dgm:pt modelId="{92ED7114-1D55-44DE-A3E3-76E9D3E6E631}">
      <dgm:prSet phldrT="[Text]"/>
      <dgm:spPr/>
      <dgm:t>
        <a:bodyPr/>
        <a:lstStyle/>
        <a:p>
          <a:pPr algn="ctr"/>
          <a:r>
            <a:rPr lang="ro-RO" b="1"/>
            <a:t>ARTĂ COOPERATISTĂ</a:t>
          </a:r>
        </a:p>
        <a:p>
          <a:pPr algn="ctr"/>
          <a:r>
            <a:rPr lang="ro-RO"/>
            <a:t>	</a:t>
          </a:r>
          <a:r>
            <a:rPr lang="ro-RO" i="1"/>
            <a:t>Branding Art</a:t>
          </a:r>
        </a:p>
      </dgm:t>
    </dgm:pt>
    <dgm:pt modelId="{2FBEEFB4-9495-4D1A-ACDE-9DEFDDFB50D9}" type="parTrans" cxnId="{809A09D1-0C2A-484D-A183-A26B4F1C0C4B}">
      <dgm:prSet/>
      <dgm:spPr/>
      <dgm:t>
        <a:bodyPr/>
        <a:lstStyle/>
        <a:p>
          <a:endParaRPr lang="ro-RO"/>
        </a:p>
      </dgm:t>
    </dgm:pt>
    <dgm:pt modelId="{C7C57832-8C23-405A-A725-A0E12D0ECB50}" type="sibTrans" cxnId="{809A09D1-0C2A-484D-A183-A26B4F1C0C4B}">
      <dgm:prSet/>
      <dgm:spPr/>
      <dgm:t>
        <a:bodyPr/>
        <a:lstStyle/>
        <a:p>
          <a:endParaRPr lang="ro-RO"/>
        </a:p>
      </dgm:t>
    </dgm:pt>
    <dgm:pt modelId="{0B6CA6F2-4348-4207-A4FF-1DFE86BC0608}">
      <dgm:prSet/>
      <dgm:spPr/>
      <dgm:t>
        <a:bodyPr/>
        <a:lstStyle/>
        <a:p>
          <a:r>
            <a:rPr lang="ro-RO" b="1"/>
            <a:t>PRODUSE CU ARTĂ</a:t>
          </a:r>
        </a:p>
      </dgm:t>
    </dgm:pt>
    <dgm:pt modelId="{262E2185-456E-4D1B-BFC7-3CE25CB64B8A}" type="parTrans" cxnId="{A02DB0AE-26AF-4C12-9B4A-BCBC71371129}">
      <dgm:prSet/>
      <dgm:spPr/>
      <dgm:t>
        <a:bodyPr/>
        <a:lstStyle/>
        <a:p>
          <a:endParaRPr lang="ro-RO"/>
        </a:p>
      </dgm:t>
    </dgm:pt>
    <dgm:pt modelId="{328A47FD-38DD-47E3-9539-4B00B785742F}" type="sibTrans" cxnId="{A02DB0AE-26AF-4C12-9B4A-BCBC71371129}">
      <dgm:prSet/>
      <dgm:spPr/>
      <dgm:t>
        <a:bodyPr/>
        <a:lstStyle/>
        <a:p>
          <a:endParaRPr lang="ro-RO"/>
        </a:p>
      </dgm:t>
    </dgm:pt>
    <dgm:pt modelId="{25B77A9E-BE3A-4E07-83A2-622CB99D58A7}">
      <dgm:prSet/>
      <dgm:spPr/>
      <dgm:t>
        <a:bodyPr/>
        <a:lstStyle/>
        <a:p>
          <a:r>
            <a:rPr lang="ro-RO" b="1" i="1"/>
            <a:t>ARTIFICATION</a:t>
          </a:r>
        </a:p>
      </dgm:t>
    </dgm:pt>
    <dgm:pt modelId="{3A06F978-4808-4D62-9CC4-294D36619DE0}" type="parTrans" cxnId="{4601F189-7FEE-45AE-A6B2-C2A85BE40201}">
      <dgm:prSet/>
      <dgm:spPr/>
      <dgm:t>
        <a:bodyPr/>
        <a:lstStyle/>
        <a:p>
          <a:endParaRPr lang="ro-RO"/>
        </a:p>
      </dgm:t>
    </dgm:pt>
    <dgm:pt modelId="{DF2E71CF-9D47-4595-B937-7C254262B507}" type="sibTrans" cxnId="{4601F189-7FEE-45AE-A6B2-C2A85BE40201}">
      <dgm:prSet/>
      <dgm:spPr/>
      <dgm:t>
        <a:bodyPr/>
        <a:lstStyle/>
        <a:p>
          <a:endParaRPr lang="ro-RO"/>
        </a:p>
      </dgm:t>
    </dgm:pt>
    <dgm:pt modelId="{37AF27E4-C7E8-4D62-9FE3-F162422ECA70}">
      <dgm:prSet/>
      <dgm:spPr/>
      <dgm:t>
        <a:bodyPr/>
        <a:lstStyle/>
        <a:p>
          <a:r>
            <a:rPr lang="ro-RO"/>
            <a:t>arta ca parte a produsului</a:t>
          </a:r>
        </a:p>
      </dgm:t>
    </dgm:pt>
    <dgm:pt modelId="{7EA87DF8-3EDA-43E5-99C6-31C6994D5F1F}" type="parTrans" cxnId="{950B5D59-6E1E-430F-99C3-BF129A80F57C}">
      <dgm:prSet/>
      <dgm:spPr/>
      <dgm:t>
        <a:bodyPr/>
        <a:lstStyle/>
        <a:p>
          <a:endParaRPr lang="ro-RO"/>
        </a:p>
      </dgm:t>
    </dgm:pt>
    <dgm:pt modelId="{CAD30F37-6143-46E8-89CE-51DDB7D930E9}" type="sibTrans" cxnId="{950B5D59-6E1E-430F-99C3-BF129A80F57C}">
      <dgm:prSet/>
      <dgm:spPr/>
      <dgm:t>
        <a:bodyPr/>
        <a:lstStyle/>
        <a:p>
          <a:endParaRPr lang="ro-RO"/>
        </a:p>
      </dgm:t>
    </dgm:pt>
    <dgm:pt modelId="{D8CFB7BC-1ED2-4DF3-A57B-C1F463A530B7}">
      <dgm:prSet/>
      <dgm:spPr/>
      <dgm:t>
        <a:bodyPr/>
        <a:lstStyle/>
        <a:p>
          <a:r>
            <a:rPr lang="ro-RO"/>
            <a:t>produsul ca operă de artă</a:t>
          </a:r>
        </a:p>
      </dgm:t>
    </dgm:pt>
    <dgm:pt modelId="{9A68CBF1-E52E-4873-B2C4-ADED72AD5801}" type="parTrans" cxnId="{F017F1DC-971B-4BE7-96B5-BA917CA50758}">
      <dgm:prSet/>
      <dgm:spPr/>
      <dgm:t>
        <a:bodyPr/>
        <a:lstStyle/>
        <a:p>
          <a:endParaRPr lang="ro-RO"/>
        </a:p>
      </dgm:t>
    </dgm:pt>
    <dgm:pt modelId="{D2F88ADF-0852-4F4B-B9F0-B3BD9932AA68}" type="sibTrans" cxnId="{F017F1DC-971B-4BE7-96B5-BA917CA50758}">
      <dgm:prSet/>
      <dgm:spPr/>
      <dgm:t>
        <a:bodyPr/>
        <a:lstStyle/>
        <a:p>
          <a:endParaRPr lang="ro-RO"/>
        </a:p>
      </dgm:t>
    </dgm:pt>
    <dgm:pt modelId="{6DCC0A22-5F24-4DBF-9A84-5235771027DE}" type="pres">
      <dgm:prSet presAssocID="{A498C1D7-6592-4BE5-B07C-08F4367B1418}" presName="diagram" presStyleCnt="0">
        <dgm:presLayoutVars>
          <dgm:chPref val="1"/>
          <dgm:dir/>
          <dgm:animOne val="branch"/>
          <dgm:animLvl val="lvl"/>
          <dgm:resizeHandles val="exact"/>
        </dgm:presLayoutVars>
      </dgm:prSet>
      <dgm:spPr/>
    </dgm:pt>
    <dgm:pt modelId="{1CAFD8AA-C27C-4322-87F9-8430E8D0AC2E}" type="pres">
      <dgm:prSet presAssocID="{8A71A727-D153-41F4-9AA8-59BEC11345AD}" presName="root1" presStyleCnt="0"/>
      <dgm:spPr/>
    </dgm:pt>
    <dgm:pt modelId="{4E720497-D82D-4729-B8E1-B8D6AC945F5E}" type="pres">
      <dgm:prSet presAssocID="{8A71A727-D153-41F4-9AA8-59BEC11345AD}" presName="LevelOneTextNode" presStyleLbl="node0" presStyleIdx="0" presStyleCnt="1" custScaleX="72688" custScaleY="33049">
        <dgm:presLayoutVars>
          <dgm:chPref val="3"/>
        </dgm:presLayoutVars>
      </dgm:prSet>
      <dgm:spPr/>
    </dgm:pt>
    <dgm:pt modelId="{BCA80DDA-BBDF-4533-B80A-BC5C5A52EEF5}" type="pres">
      <dgm:prSet presAssocID="{8A71A727-D153-41F4-9AA8-59BEC11345AD}" presName="level2hierChild" presStyleCnt="0"/>
      <dgm:spPr/>
    </dgm:pt>
    <dgm:pt modelId="{B8ACD7D3-BA49-4B3F-ADFE-9C14441111EF}" type="pres">
      <dgm:prSet presAssocID="{7EA87DF8-3EDA-43E5-99C6-31C6994D5F1F}" presName="conn2-1" presStyleLbl="parChTrans1D2" presStyleIdx="0" presStyleCnt="4"/>
      <dgm:spPr/>
    </dgm:pt>
    <dgm:pt modelId="{84669EA3-C56B-41DA-813E-B62FD4B8D4BB}" type="pres">
      <dgm:prSet presAssocID="{7EA87DF8-3EDA-43E5-99C6-31C6994D5F1F}" presName="connTx" presStyleLbl="parChTrans1D2" presStyleIdx="0" presStyleCnt="4"/>
      <dgm:spPr/>
    </dgm:pt>
    <dgm:pt modelId="{E2B78D9B-23BE-4D17-A86C-18097BE2B24C}" type="pres">
      <dgm:prSet presAssocID="{37AF27E4-C7E8-4D62-9FE3-F162422ECA70}" presName="root2" presStyleCnt="0"/>
      <dgm:spPr/>
    </dgm:pt>
    <dgm:pt modelId="{24E57644-0AAB-48D9-BDBA-D91093E50C8A}" type="pres">
      <dgm:prSet presAssocID="{37AF27E4-C7E8-4D62-9FE3-F162422ECA70}" presName="LevelTwoTextNode" presStyleLbl="node2" presStyleIdx="0" presStyleCnt="4" custScaleX="83501" custScaleY="22242">
        <dgm:presLayoutVars>
          <dgm:chPref val="3"/>
        </dgm:presLayoutVars>
      </dgm:prSet>
      <dgm:spPr/>
    </dgm:pt>
    <dgm:pt modelId="{2FC05530-DFAC-4456-ADDE-242B80B9549E}" type="pres">
      <dgm:prSet presAssocID="{37AF27E4-C7E8-4D62-9FE3-F162422ECA70}" presName="level3hierChild" presStyleCnt="0"/>
      <dgm:spPr/>
    </dgm:pt>
    <dgm:pt modelId="{8D1089F1-C6DE-4DB8-A5D5-467DEB976A4A}" type="pres">
      <dgm:prSet presAssocID="{262E2185-456E-4D1B-BFC7-3CE25CB64B8A}" presName="conn2-1" presStyleLbl="parChTrans1D3" presStyleIdx="0" presStyleCnt="4"/>
      <dgm:spPr/>
    </dgm:pt>
    <dgm:pt modelId="{13391E8A-500D-4129-99FA-8157344EBAAA}" type="pres">
      <dgm:prSet presAssocID="{262E2185-456E-4D1B-BFC7-3CE25CB64B8A}" presName="connTx" presStyleLbl="parChTrans1D3" presStyleIdx="0" presStyleCnt="4"/>
      <dgm:spPr/>
    </dgm:pt>
    <dgm:pt modelId="{00C91A5A-3AEB-4945-8752-7B446DC800C6}" type="pres">
      <dgm:prSet presAssocID="{0B6CA6F2-4348-4207-A4FF-1DFE86BC0608}" presName="root2" presStyleCnt="0"/>
      <dgm:spPr/>
    </dgm:pt>
    <dgm:pt modelId="{E5853FDE-FD98-4725-B643-F899D68923CB}" type="pres">
      <dgm:prSet presAssocID="{0B6CA6F2-4348-4207-A4FF-1DFE86BC0608}" presName="LevelTwoTextNode" presStyleLbl="node3" presStyleIdx="0" presStyleCnt="4" custScaleX="73934" custScaleY="27065">
        <dgm:presLayoutVars>
          <dgm:chPref val="3"/>
        </dgm:presLayoutVars>
      </dgm:prSet>
      <dgm:spPr/>
    </dgm:pt>
    <dgm:pt modelId="{B2EFF171-CAD9-4E73-A93A-20072E1CE331}" type="pres">
      <dgm:prSet presAssocID="{0B6CA6F2-4348-4207-A4FF-1DFE86BC0608}" presName="level3hierChild" presStyleCnt="0"/>
      <dgm:spPr/>
    </dgm:pt>
    <dgm:pt modelId="{382FD264-F6A5-438E-8F85-B3B3349BAF81}" type="pres">
      <dgm:prSet presAssocID="{9A68CBF1-E52E-4873-B2C4-ADED72AD5801}" presName="conn2-1" presStyleLbl="parChTrans1D2" presStyleIdx="1" presStyleCnt="4"/>
      <dgm:spPr/>
    </dgm:pt>
    <dgm:pt modelId="{20A31A44-A8C5-4FA6-99E7-CCE3B93D1BED}" type="pres">
      <dgm:prSet presAssocID="{9A68CBF1-E52E-4873-B2C4-ADED72AD5801}" presName="connTx" presStyleLbl="parChTrans1D2" presStyleIdx="1" presStyleCnt="4"/>
      <dgm:spPr/>
    </dgm:pt>
    <dgm:pt modelId="{2CBF5495-0DF7-436B-972C-EC27F3756DB2}" type="pres">
      <dgm:prSet presAssocID="{D8CFB7BC-1ED2-4DF3-A57B-C1F463A530B7}" presName="root2" presStyleCnt="0"/>
      <dgm:spPr/>
    </dgm:pt>
    <dgm:pt modelId="{43041D51-514D-4791-8745-9C213F0BC711}" type="pres">
      <dgm:prSet presAssocID="{D8CFB7BC-1ED2-4DF3-A57B-C1F463A530B7}" presName="LevelTwoTextNode" presStyleLbl="node2" presStyleIdx="1" presStyleCnt="4" custScaleX="68293" custScaleY="18478">
        <dgm:presLayoutVars>
          <dgm:chPref val="3"/>
        </dgm:presLayoutVars>
      </dgm:prSet>
      <dgm:spPr/>
    </dgm:pt>
    <dgm:pt modelId="{C8CFF0BB-17CE-4816-A641-212CA0AFC6F2}" type="pres">
      <dgm:prSet presAssocID="{D8CFB7BC-1ED2-4DF3-A57B-C1F463A530B7}" presName="level3hierChild" presStyleCnt="0"/>
      <dgm:spPr/>
    </dgm:pt>
    <dgm:pt modelId="{41C7C431-12C5-4C2F-80DD-07C413ECB036}" type="pres">
      <dgm:prSet presAssocID="{3A06F978-4808-4D62-9CC4-294D36619DE0}" presName="conn2-1" presStyleLbl="parChTrans1D3" presStyleIdx="1" presStyleCnt="4"/>
      <dgm:spPr/>
    </dgm:pt>
    <dgm:pt modelId="{EC65B423-92A9-4954-9B75-241F6CE21CDF}" type="pres">
      <dgm:prSet presAssocID="{3A06F978-4808-4D62-9CC4-294D36619DE0}" presName="connTx" presStyleLbl="parChTrans1D3" presStyleIdx="1" presStyleCnt="4"/>
      <dgm:spPr/>
    </dgm:pt>
    <dgm:pt modelId="{9CCA9ECA-B205-43D7-A013-171CD1FE15F8}" type="pres">
      <dgm:prSet presAssocID="{25B77A9E-BE3A-4E07-83A2-622CB99D58A7}" presName="root2" presStyleCnt="0"/>
      <dgm:spPr/>
    </dgm:pt>
    <dgm:pt modelId="{EB32E842-E7AC-4373-B864-D36D60174AB9}" type="pres">
      <dgm:prSet presAssocID="{25B77A9E-BE3A-4E07-83A2-622CB99D58A7}" presName="LevelTwoTextNode" presStyleLbl="node3" presStyleIdx="1" presStyleCnt="4" custScaleX="55599" custScaleY="34996">
        <dgm:presLayoutVars>
          <dgm:chPref val="3"/>
        </dgm:presLayoutVars>
      </dgm:prSet>
      <dgm:spPr/>
    </dgm:pt>
    <dgm:pt modelId="{F88947F1-AB2E-41BF-BBCA-E781D01E03E4}" type="pres">
      <dgm:prSet presAssocID="{25B77A9E-BE3A-4E07-83A2-622CB99D58A7}" presName="level3hierChild" presStyleCnt="0"/>
      <dgm:spPr/>
    </dgm:pt>
    <dgm:pt modelId="{78CD91E0-17FC-433A-AAB1-9878A46C75F7}" type="pres">
      <dgm:prSet presAssocID="{F8B36C86-DEB9-427F-B869-00D9B61998D7}" presName="conn2-1" presStyleLbl="parChTrans1D2" presStyleIdx="2" presStyleCnt="4"/>
      <dgm:spPr/>
    </dgm:pt>
    <dgm:pt modelId="{5359579B-D7C5-4E44-95F9-AE31092AC210}" type="pres">
      <dgm:prSet presAssocID="{F8B36C86-DEB9-427F-B869-00D9B61998D7}" presName="connTx" presStyleLbl="parChTrans1D2" presStyleIdx="2" presStyleCnt="4"/>
      <dgm:spPr/>
    </dgm:pt>
    <dgm:pt modelId="{0F6779FE-C517-4EF1-AB08-AA7C749B4428}" type="pres">
      <dgm:prSet presAssocID="{4D3DDB13-BDCF-48D9-AA2D-A594BBA3682F}" presName="root2" presStyleCnt="0"/>
      <dgm:spPr/>
    </dgm:pt>
    <dgm:pt modelId="{76768C91-6023-4885-9B43-2B2A790A8736}" type="pres">
      <dgm:prSet presAssocID="{4D3DDB13-BDCF-48D9-AA2D-A594BBA3682F}" presName="LevelTwoTextNode" presStyleLbl="node2" presStyleIdx="2" presStyleCnt="4" custScaleX="67324" custScaleY="25941">
        <dgm:presLayoutVars>
          <dgm:chPref val="3"/>
        </dgm:presLayoutVars>
      </dgm:prSet>
      <dgm:spPr/>
    </dgm:pt>
    <dgm:pt modelId="{D6F70A57-1A78-4FB5-A1D2-F7BE071D16D8}" type="pres">
      <dgm:prSet presAssocID="{4D3DDB13-BDCF-48D9-AA2D-A594BBA3682F}" presName="level3hierChild" presStyleCnt="0"/>
      <dgm:spPr/>
    </dgm:pt>
    <dgm:pt modelId="{AB5C63A2-34DE-46EF-8EAD-7AF68C649CCC}" type="pres">
      <dgm:prSet presAssocID="{BBAEAB97-707E-4A55-8BF4-1C14D5B0E96F}" presName="conn2-1" presStyleLbl="parChTrans1D3" presStyleIdx="2" presStyleCnt="4"/>
      <dgm:spPr/>
    </dgm:pt>
    <dgm:pt modelId="{22EB0C77-FBC5-467C-8915-7A443182B322}" type="pres">
      <dgm:prSet presAssocID="{BBAEAB97-707E-4A55-8BF4-1C14D5B0E96F}" presName="connTx" presStyleLbl="parChTrans1D3" presStyleIdx="2" presStyleCnt="4"/>
      <dgm:spPr/>
    </dgm:pt>
    <dgm:pt modelId="{C93BF645-E57E-44D0-925A-5F0420E1DB07}" type="pres">
      <dgm:prSet presAssocID="{B6B7D6B6-A98A-436D-A8D8-29589A385A8F}" presName="root2" presStyleCnt="0"/>
      <dgm:spPr/>
    </dgm:pt>
    <dgm:pt modelId="{8F6522C7-C457-49F8-92EF-E66D51AE173D}" type="pres">
      <dgm:prSet presAssocID="{B6B7D6B6-A98A-436D-A8D8-29589A385A8F}" presName="LevelTwoTextNode" presStyleLbl="node3" presStyleIdx="2" presStyleCnt="4" custScaleX="68004" custScaleY="32789">
        <dgm:presLayoutVars>
          <dgm:chPref val="3"/>
        </dgm:presLayoutVars>
      </dgm:prSet>
      <dgm:spPr/>
    </dgm:pt>
    <dgm:pt modelId="{461BC437-1F89-4C79-8F90-EBE1FA3DAE5B}" type="pres">
      <dgm:prSet presAssocID="{B6B7D6B6-A98A-436D-A8D8-29589A385A8F}" presName="level3hierChild" presStyleCnt="0"/>
      <dgm:spPr/>
    </dgm:pt>
    <dgm:pt modelId="{FD7F24E2-088B-4C48-9648-C26109375529}" type="pres">
      <dgm:prSet presAssocID="{E623E890-46A9-47F1-B11C-7A2B81F56EAB}" presName="conn2-1" presStyleLbl="parChTrans1D2" presStyleIdx="3" presStyleCnt="4"/>
      <dgm:spPr/>
    </dgm:pt>
    <dgm:pt modelId="{9C0D5F56-B1CD-44E3-96D1-5F64D2233D16}" type="pres">
      <dgm:prSet presAssocID="{E623E890-46A9-47F1-B11C-7A2B81F56EAB}" presName="connTx" presStyleLbl="parChTrans1D2" presStyleIdx="3" presStyleCnt="4"/>
      <dgm:spPr/>
    </dgm:pt>
    <dgm:pt modelId="{29CE1440-09D0-42CE-809A-94B3E2D379F6}" type="pres">
      <dgm:prSet presAssocID="{6DF03CF3-C37D-478A-ABE5-01D900642923}" presName="root2" presStyleCnt="0"/>
      <dgm:spPr/>
    </dgm:pt>
    <dgm:pt modelId="{4A12E6A6-7A6A-44C0-AC4B-95677E2DFA3A}" type="pres">
      <dgm:prSet presAssocID="{6DF03CF3-C37D-478A-ABE5-01D900642923}" presName="LevelTwoTextNode" presStyleLbl="node2" presStyleIdx="3" presStyleCnt="4" custScaleX="48476" custScaleY="29471">
        <dgm:presLayoutVars>
          <dgm:chPref val="3"/>
        </dgm:presLayoutVars>
      </dgm:prSet>
      <dgm:spPr/>
    </dgm:pt>
    <dgm:pt modelId="{23C927D7-B808-4F48-840F-847484E6EF6D}" type="pres">
      <dgm:prSet presAssocID="{6DF03CF3-C37D-478A-ABE5-01D900642923}" presName="level3hierChild" presStyleCnt="0"/>
      <dgm:spPr/>
    </dgm:pt>
    <dgm:pt modelId="{20115D9E-33C1-4A31-AF1F-5C62B6399D45}" type="pres">
      <dgm:prSet presAssocID="{2FBEEFB4-9495-4D1A-ACDE-9DEFDDFB50D9}" presName="conn2-1" presStyleLbl="parChTrans1D3" presStyleIdx="3" presStyleCnt="4"/>
      <dgm:spPr/>
    </dgm:pt>
    <dgm:pt modelId="{0DDD15D6-B88C-4AF1-B549-E05BD8E8D4B0}" type="pres">
      <dgm:prSet presAssocID="{2FBEEFB4-9495-4D1A-ACDE-9DEFDDFB50D9}" presName="connTx" presStyleLbl="parChTrans1D3" presStyleIdx="3" presStyleCnt="4"/>
      <dgm:spPr/>
    </dgm:pt>
    <dgm:pt modelId="{F48089E2-EB8F-4B38-A8F9-DC450B111137}" type="pres">
      <dgm:prSet presAssocID="{92ED7114-1D55-44DE-A3E3-76E9D3E6E631}" presName="root2" presStyleCnt="0"/>
      <dgm:spPr/>
    </dgm:pt>
    <dgm:pt modelId="{978156AB-4582-492D-8A70-EF1A9FEAD340}" type="pres">
      <dgm:prSet presAssocID="{92ED7114-1D55-44DE-A3E3-76E9D3E6E631}" presName="LevelTwoTextNode" presStyleLbl="node3" presStyleIdx="3" presStyleCnt="4" custScaleX="65575" custScaleY="33044">
        <dgm:presLayoutVars>
          <dgm:chPref val="3"/>
        </dgm:presLayoutVars>
      </dgm:prSet>
      <dgm:spPr/>
    </dgm:pt>
    <dgm:pt modelId="{350CE118-6D50-437B-BB44-A646166D8374}" type="pres">
      <dgm:prSet presAssocID="{92ED7114-1D55-44DE-A3E3-76E9D3E6E631}" presName="level3hierChild" presStyleCnt="0"/>
      <dgm:spPr/>
    </dgm:pt>
  </dgm:ptLst>
  <dgm:cxnLst>
    <dgm:cxn modelId="{D03DCE03-55CB-4813-B065-6379287E119B}" type="presOf" srcId="{92ED7114-1D55-44DE-A3E3-76E9D3E6E631}" destId="{978156AB-4582-492D-8A70-EF1A9FEAD340}" srcOrd="0" destOrd="0" presId="urn:microsoft.com/office/officeart/2005/8/layout/hierarchy2"/>
    <dgm:cxn modelId="{5673A707-5CD8-4FC6-BCEB-5A660158ABC0}" type="presOf" srcId="{6DF03CF3-C37D-478A-ABE5-01D900642923}" destId="{4A12E6A6-7A6A-44C0-AC4B-95677E2DFA3A}" srcOrd="0" destOrd="0" presId="urn:microsoft.com/office/officeart/2005/8/layout/hierarchy2"/>
    <dgm:cxn modelId="{8238080E-ED7B-46F5-B34A-BDEA08331414}" srcId="{4D3DDB13-BDCF-48D9-AA2D-A594BBA3682F}" destId="{B6B7D6B6-A98A-436D-A8D8-29589A385A8F}" srcOrd="0" destOrd="0" parTransId="{BBAEAB97-707E-4A55-8BF4-1C14D5B0E96F}" sibTransId="{D7A4E143-8EB5-4F9B-AAEE-999A3B5E0BBA}"/>
    <dgm:cxn modelId="{B022CC12-20A1-4C6B-BBD9-EDA6F083758A}" type="presOf" srcId="{3A06F978-4808-4D62-9CC4-294D36619DE0}" destId="{EC65B423-92A9-4954-9B75-241F6CE21CDF}" srcOrd="1" destOrd="0" presId="urn:microsoft.com/office/officeart/2005/8/layout/hierarchy2"/>
    <dgm:cxn modelId="{EEB9B014-AE8D-4A6B-9A97-5A0144B8F805}" type="presOf" srcId="{BBAEAB97-707E-4A55-8BF4-1C14D5B0E96F}" destId="{AB5C63A2-34DE-46EF-8EAD-7AF68C649CCC}" srcOrd="0" destOrd="0" presId="urn:microsoft.com/office/officeart/2005/8/layout/hierarchy2"/>
    <dgm:cxn modelId="{C553CA1B-ABF6-4BDD-843C-98E50CEED697}" type="presOf" srcId="{9A68CBF1-E52E-4873-B2C4-ADED72AD5801}" destId="{382FD264-F6A5-438E-8F85-B3B3349BAF81}" srcOrd="0" destOrd="0" presId="urn:microsoft.com/office/officeart/2005/8/layout/hierarchy2"/>
    <dgm:cxn modelId="{0D20BD21-A236-4821-AF50-C80281A1636E}" type="presOf" srcId="{7EA87DF8-3EDA-43E5-99C6-31C6994D5F1F}" destId="{B8ACD7D3-BA49-4B3F-ADFE-9C14441111EF}" srcOrd="0" destOrd="0" presId="urn:microsoft.com/office/officeart/2005/8/layout/hierarchy2"/>
    <dgm:cxn modelId="{5F614E3A-39DC-45DF-95F7-E5B7F494348C}" type="presOf" srcId="{25B77A9E-BE3A-4E07-83A2-622CB99D58A7}" destId="{EB32E842-E7AC-4373-B864-D36D60174AB9}" srcOrd="0" destOrd="0" presId="urn:microsoft.com/office/officeart/2005/8/layout/hierarchy2"/>
    <dgm:cxn modelId="{00070C63-CC46-435D-8BFB-1CF6E9C60903}" type="presOf" srcId="{F8B36C86-DEB9-427F-B869-00D9B61998D7}" destId="{78CD91E0-17FC-433A-AAB1-9878A46C75F7}" srcOrd="0" destOrd="0" presId="urn:microsoft.com/office/officeart/2005/8/layout/hierarchy2"/>
    <dgm:cxn modelId="{B154A647-70F5-4CD5-9BB7-1BD73D972C7A}" type="presOf" srcId="{B6B7D6B6-A98A-436D-A8D8-29589A385A8F}" destId="{8F6522C7-C457-49F8-92EF-E66D51AE173D}" srcOrd="0" destOrd="0" presId="urn:microsoft.com/office/officeart/2005/8/layout/hierarchy2"/>
    <dgm:cxn modelId="{BB8FC44D-CDB1-4343-996D-C0AB04D9D00A}" type="presOf" srcId="{2FBEEFB4-9495-4D1A-ACDE-9DEFDDFB50D9}" destId="{0DDD15D6-B88C-4AF1-B549-E05BD8E8D4B0}" srcOrd="1" destOrd="0" presId="urn:microsoft.com/office/officeart/2005/8/layout/hierarchy2"/>
    <dgm:cxn modelId="{41632250-5F81-4101-832F-2E96B2B55489}" srcId="{8A71A727-D153-41F4-9AA8-59BEC11345AD}" destId="{6DF03CF3-C37D-478A-ABE5-01D900642923}" srcOrd="3" destOrd="0" parTransId="{E623E890-46A9-47F1-B11C-7A2B81F56EAB}" sibTransId="{9AC23BD4-4130-46B8-9898-2EF4454EE742}"/>
    <dgm:cxn modelId="{9081D451-A44B-406A-AE7A-89AF1F3EC5AF}" type="presOf" srcId="{262E2185-456E-4D1B-BFC7-3CE25CB64B8A}" destId="{13391E8A-500D-4129-99FA-8157344EBAAA}" srcOrd="1" destOrd="0" presId="urn:microsoft.com/office/officeart/2005/8/layout/hierarchy2"/>
    <dgm:cxn modelId="{950B5D59-6E1E-430F-99C3-BF129A80F57C}" srcId="{8A71A727-D153-41F4-9AA8-59BEC11345AD}" destId="{37AF27E4-C7E8-4D62-9FE3-F162422ECA70}" srcOrd="0" destOrd="0" parTransId="{7EA87DF8-3EDA-43E5-99C6-31C6994D5F1F}" sibTransId="{CAD30F37-6143-46E8-89CE-51DDB7D930E9}"/>
    <dgm:cxn modelId="{CC452188-39C0-48BF-BC5A-A3D33367797D}" type="presOf" srcId="{E623E890-46A9-47F1-B11C-7A2B81F56EAB}" destId="{9C0D5F56-B1CD-44E3-96D1-5F64D2233D16}" srcOrd="1" destOrd="0" presId="urn:microsoft.com/office/officeart/2005/8/layout/hierarchy2"/>
    <dgm:cxn modelId="{4601F189-7FEE-45AE-A6B2-C2A85BE40201}" srcId="{D8CFB7BC-1ED2-4DF3-A57B-C1F463A530B7}" destId="{25B77A9E-BE3A-4E07-83A2-622CB99D58A7}" srcOrd="0" destOrd="0" parTransId="{3A06F978-4808-4D62-9CC4-294D36619DE0}" sibTransId="{DF2E71CF-9D47-4595-B937-7C254262B507}"/>
    <dgm:cxn modelId="{3DD8DF93-DF02-42C6-BE91-2BFDC0ADCE3F}" srcId="{8A71A727-D153-41F4-9AA8-59BEC11345AD}" destId="{4D3DDB13-BDCF-48D9-AA2D-A594BBA3682F}" srcOrd="2" destOrd="0" parTransId="{F8B36C86-DEB9-427F-B869-00D9B61998D7}" sibTransId="{11B1E959-329A-44BB-A18C-39B77B170D40}"/>
    <dgm:cxn modelId="{63E3B194-7E28-4898-A84D-BD0AB585A594}" type="presOf" srcId="{3A06F978-4808-4D62-9CC4-294D36619DE0}" destId="{41C7C431-12C5-4C2F-80DD-07C413ECB036}" srcOrd="0" destOrd="0" presId="urn:microsoft.com/office/officeart/2005/8/layout/hierarchy2"/>
    <dgm:cxn modelId="{A9F82B98-6822-49A2-A932-ABF75F435706}" type="presOf" srcId="{0B6CA6F2-4348-4207-A4FF-1DFE86BC0608}" destId="{E5853FDE-FD98-4725-B643-F899D68923CB}" srcOrd="0" destOrd="0" presId="urn:microsoft.com/office/officeart/2005/8/layout/hierarchy2"/>
    <dgm:cxn modelId="{E5EAA2A0-0BDF-489F-B73F-E9589D971434}" type="presOf" srcId="{2FBEEFB4-9495-4D1A-ACDE-9DEFDDFB50D9}" destId="{20115D9E-33C1-4A31-AF1F-5C62B6399D45}" srcOrd="0" destOrd="0" presId="urn:microsoft.com/office/officeart/2005/8/layout/hierarchy2"/>
    <dgm:cxn modelId="{9E57A2A8-6173-442B-90FD-566831216CAC}" type="presOf" srcId="{A498C1D7-6592-4BE5-B07C-08F4367B1418}" destId="{6DCC0A22-5F24-4DBF-9A84-5235771027DE}" srcOrd="0" destOrd="0" presId="urn:microsoft.com/office/officeart/2005/8/layout/hierarchy2"/>
    <dgm:cxn modelId="{F4A196AA-D885-43E7-9FCE-D6CDA675CD5B}" type="presOf" srcId="{262E2185-456E-4D1B-BFC7-3CE25CB64B8A}" destId="{8D1089F1-C6DE-4DB8-A5D5-467DEB976A4A}" srcOrd="0" destOrd="0" presId="urn:microsoft.com/office/officeart/2005/8/layout/hierarchy2"/>
    <dgm:cxn modelId="{A02DB0AE-26AF-4C12-9B4A-BCBC71371129}" srcId="{37AF27E4-C7E8-4D62-9FE3-F162422ECA70}" destId="{0B6CA6F2-4348-4207-A4FF-1DFE86BC0608}" srcOrd="0" destOrd="0" parTransId="{262E2185-456E-4D1B-BFC7-3CE25CB64B8A}" sibTransId="{328A47FD-38DD-47E3-9539-4B00B785742F}"/>
    <dgm:cxn modelId="{6C082CB8-FECA-482E-BE6E-960CFBB56276}" type="presOf" srcId="{F8B36C86-DEB9-427F-B869-00D9B61998D7}" destId="{5359579B-D7C5-4E44-95F9-AE31092AC210}" srcOrd="1" destOrd="0" presId="urn:microsoft.com/office/officeart/2005/8/layout/hierarchy2"/>
    <dgm:cxn modelId="{95A590BF-9219-477C-A768-D919BD56B161}" type="presOf" srcId="{7EA87DF8-3EDA-43E5-99C6-31C6994D5F1F}" destId="{84669EA3-C56B-41DA-813E-B62FD4B8D4BB}" srcOrd="1" destOrd="0" presId="urn:microsoft.com/office/officeart/2005/8/layout/hierarchy2"/>
    <dgm:cxn modelId="{809A09D1-0C2A-484D-A183-A26B4F1C0C4B}" srcId="{6DF03CF3-C37D-478A-ABE5-01D900642923}" destId="{92ED7114-1D55-44DE-A3E3-76E9D3E6E631}" srcOrd="0" destOrd="0" parTransId="{2FBEEFB4-9495-4D1A-ACDE-9DEFDDFB50D9}" sibTransId="{C7C57832-8C23-405A-A725-A0E12D0ECB50}"/>
    <dgm:cxn modelId="{7E1576D3-50D4-4164-9BAB-10D3CC4C8145}" type="presOf" srcId="{4D3DDB13-BDCF-48D9-AA2D-A594BBA3682F}" destId="{76768C91-6023-4885-9B43-2B2A790A8736}" srcOrd="0" destOrd="0" presId="urn:microsoft.com/office/officeart/2005/8/layout/hierarchy2"/>
    <dgm:cxn modelId="{BAC878D7-852C-478D-9AA2-C2C63D4DCF7D}" type="presOf" srcId="{8A71A727-D153-41F4-9AA8-59BEC11345AD}" destId="{4E720497-D82D-4729-B8E1-B8D6AC945F5E}" srcOrd="0" destOrd="0" presId="urn:microsoft.com/office/officeart/2005/8/layout/hierarchy2"/>
    <dgm:cxn modelId="{AD2838D9-A8C3-4035-876E-60D8C8524441}" type="presOf" srcId="{9A68CBF1-E52E-4873-B2C4-ADED72AD5801}" destId="{20A31A44-A8C5-4FA6-99E7-CCE3B93D1BED}" srcOrd="1" destOrd="0" presId="urn:microsoft.com/office/officeart/2005/8/layout/hierarchy2"/>
    <dgm:cxn modelId="{FF1ED6D9-A23E-43BA-A1B9-E78F5BA706B6}" type="presOf" srcId="{37AF27E4-C7E8-4D62-9FE3-F162422ECA70}" destId="{24E57644-0AAB-48D9-BDBA-D91093E50C8A}" srcOrd="0" destOrd="0" presId="urn:microsoft.com/office/officeart/2005/8/layout/hierarchy2"/>
    <dgm:cxn modelId="{F017F1DC-971B-4BE7-96B5-BA917CA50758}" srcId="{8A71A727-D153-41F4-9AA8-59BEC11345AD}" destId="{D8CFB7BC-1ED2-4DF3-A57B-C1F463A530B7}" srcOrd="1" destOrd="0" parTransId="{9A68CBF1-E52E-4873-B2C4-ADED72AD5801}" sibTransId="{D2F88ADF-0852-4F4B-B9F0-B3BD9932AA68}"/>
    <dgm:cxn modelId="{72D2C6ED-E12B-4C80-B54C-00A18DC04D4E}" type="presOf" srcId="{BBAEAB97-707E-4A55-8BF4-1C14D5B0E96F}" destId="{22EB0C77-FBC5-467C-8915-7A443182B322}" srcOrd="1" destOrd="0" presId="urn:microsoft.com/office/officeart/2005/8/layout/hierarchy2"/>
    <dgm:cxn modelId="{17FFE7F6-5C72-4A7E-819D-704033DBB4A5}" type="presOf" srcId="{E623E890-46A9-47F1-B11C-7A2B81F56EAB}" destId="{FD7F24E2-088B-4C48-9648-C26109375529}" srcOrd="0" destOrd="0" presId="urn:microsoft.com/office/officeart/2005/8/layout/hierarchy2"/>
    <dgm:cxn modelId="{F0BD2FF7-D8F8-4036-B8DB-21BC8C826B41}" srcId="{A498C1D7-6592-4BE5-B07C-08F4367B1418}" destId="{8A71A727-D153-41F4-9AA8-59BEC11345AD}" srcOrd="0" destOrd="0" parTransId="{FB54E172-409B-4794-9689-AD4EF5A66EB5}" sibTransId="{7AA880D6-99C0-4C96-A0F4-454BE9EDE77F}"/>
    <dgm:cxn modelId="{5236A7FA-C200-4AE1-A8CC-158CE26BD4FB}" type="presOf" srcId="{D8CFB7BC-1ED2-4DF3-A57B-C1F463A530B7}" destId="{43041D51-514D-4791-8745-9C213F0BC711}" srcOrd="0" destOrd="0" presId="urn:microsoft.com/office/officeart/2005/8/layout/hierarchy2"/>
    <dgm:cxn modelId="{FD2C3DD9-C844-4ECB-A503-7DE60348C63A}" type="presParOf" srcId="{6DCC0A22-5F24-4DBF-9A84-5235771027DE}" destId="{1CAFD8AA-C27C-4322-87F9-8430E8D0AC2E}" srcOrd="0" destOrd="0" presId="urn:microsoft.com/office/officeart/2005/8/layout/hierarchy2"/>
    <dgm:cxn modelId="{079C3983-B4AF-4062-838D-CA906ECA64E3}" type="presParOf" srcId="{1CAFD8AA-C27C-4322-87F9-8430E8D0AC2E}" destId="{4E720497-D82D-4729-B8E1-B8D6AC945F5E}" srcOrd="0" destOrd="0" presId="urn:microsoft.com/office/officeart/2005/8/layout/hierarchy2"/>
    <dgm:cxn modelId="{C81C512A-62BD-4C96-B6C6-610B3FAC29BE}" type="presParOf" srcId="{1CAFD8AA-C27C-4322-87F9-8430E8D0AC2E}" destId="{BCA80DDA-BBDF-4533-B80A-BC5C5A52EEF5}" srcOrd="1" destOrd="0" presId="urn:microsoft.com/office/officeart/2005/8/layout/hierarchy2"/>
    <dgm:cxn modelId="{DAC7AD56-DE29-471D-AD7A-14FC4D2013B4}" type="presParOf" srcId="{BCA80DDA-BBDF-4533-B80A-BC5C5A52EEF5}" destId="{B8ACD7D3-BA49-4B3F-ADFE-9C14441111EF}" srcOrd="0" destOrd="0" presId="urn:microsoft.com/office/officeart/2005/8/layout/hierarchy2"/>
    <dgm:cxn modelId="{D53F1C25-1B24-438A-A815-9A3F9D3B59D3}" type="presParOf" srcId="{B8ACD7D3-BA49-4B3F-ADFE-9C14441111EF}" destId="{84669EA3-C56B-41DA-813E-B62FD4B8D4BB}" srcOrd="0" destOrd="0" presId="urn:microsoft.com/office/officeart/2005/8/layout/hierarchy2"/>
    <dgm:cxn modelId="{5DA02A89-9B9B-474B-8B3B-4590411DAC31}" type="presParOf" srcId="{BCA80DDA-BBDF-4533-B80A-BC5C5A52EEF5}" destId="{E2B78D9B-23BE-4D17-A86C-18097BE2B24C}" srcOrd="1" destOrd="0" presId="urn:microsoft.com/office/officeart/2005/8/layout/hierarchy2"/>
    <dgm:cxn modelId="{82EF0100-4B78-4E6F-943D-DA67D736BE78}" type="presParOf" srcId="{E2B78D9B-23BE-4D17-A86C-18097BE2B24C}" destId="{24E57644-0AAB-48D9-BDBA-D91093E50C8A}" srcOrd="0" destOrd="0" presId="urn:microsoft.com/office/officeart/2005/8/layout/hierarchy2"/>
    <dgm:cxn modelId="{20010A8E-F737-4E2E-93DB-87E88F5856F6}" type="presParOf" srcId="{E2B78D9B-23BE-4D17-A86C-18097BE2B24C}" destId="{2FC05530-DFAC-4456-ADDE-242B80B9549E}" srcOrd="1" destOrd="0" presId="urn:microsoft.com/office/officeart/2005/8/layout/hierarchy2"/>
    <dgm:cxn modelId="{BCBCD287-EBE5-413D-8C6C-555340E60069}" type="presParOf" srcId="{2FC05530-DFAC-4456-ADDE-242B80B9549E}" destId="{8D1089F1-C6DE-4DB8-A5D5-467DEB976A4A}" srcOrd="0" destOrd="0" presId="urn:microsoft.com/office/officeart/2005/8/layout/hierarchy2"/>
    <dgm:cxn modelId="{AAD22278-C8DA-4E30-AB6F-CFF72F0F48FD}" type="presParOf" srcId="{8D1089F1-C6DE-4DB8-A5D5-467DEB976A4A}" destId="{13391E8A-500D-4129-99FA-8157344EBAAA}" srcOrd="0" destOrd="0" presId="urn:microsoft.com/office/officeart/2005/8/layout/hierarchy2"/>
    <dgm:cxn modelId="{B4DF5132-2F1C-4C58-A4E0-B45E3A13DAB4}" type="presParOf" srcId="{2FC05530-DFAC-4456-ADDE-242B80B9549E}" destId="{00C91A5A-3AEB-4945-8752-7B446DC800C6}" srcOrd="1" destOrd="0" presId="urn:microsoft.com/office/officeart/2005/8/layout/hierarchy2"/>
    <dgm:cxn modelId="{B3B68183-7A34-4D27-807B-5F50F2F9C90C}" type="presParOf" srcId="{00C91A5A-3AEB-4945-8752-7B446DC800C6}" destId="{E5853FDE-FD98-4725-B643-F899D68923CB}" srcOrd="0" destOrd="0" presId="urn:microsoft.com/office/officeart/2005/8/layout/hierarchy2"/>
    <dgm:cxn modelId="{2A78B881-C1C9-402A-8FB8-B7F99AC3B960}" type="presParOf" srcId="{00C91A5A-3AEB-4945-8752-7B446DC800C6}" destId="{B2EFF171-CAD9-4E73-A93A-20072E1CE331}" srcOrd="1" destOrd="0" presId="urn:microsoft.com/office/officeart/2005/8/layout/hierarchy2"/>
    <dgm:cxn modelId="{69C8CD08-41FC-4EC8-89A5-E607D154BCD4}" type="presParOf" srcId="{BCA80DDA-BBDF-4533-B80A-BC5C5A52EEF5}" destId="{382FD264-F6A5-438E-8F85-B3B3349BAF81}" srcOrd="2" destOrd="0" presId="urn:microsoft.com/office/officeart/2005/8/layout/hierarchy2"/>
    <dgm:cxn modelId="{B50D64C4-7B76-4EF0-A40B-D35FCBDCF993}" type="presParOf" srcId="{382FD264-F6A5-438E-8F85-B3B3349BAF81}" destId="{20A31A44-A8C5-4FA6-99E7-CCE3B93D1BED}" srcOrd="0" destOrd="0" presId="urn:microsoft.com/office/officeart/2005/8/layout/hierarchy2"/>
    <dgm:cxn modelId="{1784BB3E-6E27-47C8-AC37-8A125A0D6B50}" type="presParOf" srcId="{BCA80DDA-BBDF-4533-B80A-BC5C5A52EEF5}" destId="{2CBF5495-0DF7-436B-972C-EC27F3756DB2}" srcOrd="3" destOrd="0" presId="urn:microsoft.com/office/officeart/2005/8/layout/hierarchy2"/>
    <dgm:cxn modelId="{C374BB8B-C566-4EF2-A836-3836818B0CA0}" type="presParOf" srcId="{2CBF5495-0DF7-436B-972C-EC27F3756DB2}" destId="{43041D51-514D-4791-8745-9C213F0BC711}" srcOrd="0" destOrd="0" presId="urn:microsoft.com/office/officeart/2005/8/layout/hierarchy2"/>
    <dgm:cxn modelId="{426E0342-8FB3-4F87-986B-B56C416F5994}" type="presParOf" srcId="{2CBF5495-0DF7-436B-972C-EC27F3756DB2}" destId="{C8CFF0BB-17CE-4816-A641-212CA0AFC6F2}" srcOrd="1" destOrd="0" presId="urn:microsoft.com/office/officeart/2005/8/layout/hierarchy2"/>
    <dgm:cxn modelId="{7BD2681A-1744-4AA8-A45E-31F066D57191}" type="presParOf" srcId="{C8CFF0BB-17CE-4816-A641-212CA0AFC6F2}" destId="{41C7C431-12C5-4C2F-80DD-07C413ECB036}" srcOrd="0" destOrd="0" presId="urn:microsoft.com/office/officeart/2005/8/layout/hierarchy2"/>
    <dgm:cxn modelId="{63323C87-2FDE-485D-8266-FF96AA4F55AB}" type="presParOf" srcId="{41C7C431-12C5-4C2F-80DD-07C413ECB036}" destId="{EC65B423-92A9-4954-9B75-241F6CE21CDF}" srcOrd="0" destOrd="0" presId="urn:microsoft.com/office/officeart/2005/8/layout/hierarchy2"/>
    <dgm:cxn modelId="{EBE2DC9B-1DCC-4BE9-BCF9-1DDF617E1A25}" type="presParOf" srcId="{C8CFF0BB-17CE-4816-A641-212CA0AFC6F2}" destId="{9CCA9ECA-B205-43D7-A013-171CD1FE15F8}" srcOrd="1" destOrd="0" presId="urn:microsoft.com/office/officeart/2005/8/layout/hierarchy2"/>
    <dgm:cxn modelId="{70EFE710-704A-4C46-99CF-A5C24331E8AB}" type="presParOf" srcId="{9CCA9ECA-B205-43D7-A013-171CD1FE15F8}" destId="{EB32E842-E7AC-4373-B864-D36D60174AB9}" srcOrd="0" destOrd="0" presId="urn:microsoft.com/office/officeart/2005/8/layout/hierarchy2"/>
    <dgm:cxn modelId="{4284774F-12B9-4818-AE1C-F4AC197CD496}" type="presParOf" srcId="{9CCA9ECA-B205-43D7-A013-171CD1FE15F8}" destId="{F88947F1-AB2E-41BF-BBCA-E781D01E03E4}" srcOrd="1" destOrd="0" presId="urn:microsoft.com/office/officeart/2005/8/layout/hierarchy2"/>
    <dgm:cxn modelId="{ED7E5060-ACF2-4267-9E91-97E80748E360}" type="presParOf" srcId="{BCA80DDA-BBDF-4533-B80A-BC5C5A52EEF5}" destId="{78CD91E0-17FC-433A-AAB1-9878A46C75F7}" srcOrd="4" destOrd="0" presId="urn:microsoft.com/office/officeart/2005/8/layout/hierarchy2"/>
    <dgm:cxn modelId="{01FFC089-B113-46E1-9C5B-86EFC63C6890}" type="presParOf" srcId="{78CD91E0-17FC-433A-AAB1-9878A46C75F7}" destId="{5359579B-D7C5-4E44-95F9-AE31092AC210}" srcOrd="0" destOrd="0" presId="urn:microsoft.com/office/officeart/2005/8/layout/hierarchy2"/>
    <dgm:cxn modelId="{8EC7C9F7-2024-4B90-ABBF-FC26BA33CBF0}" type="presParOf" srcId="{BCA80DDA-BBDF-4533-B80A-BC5C5A52EEF5}" destId="{0F6779FE-C517-4EF1-AB08-AA7C749B4428}" srcOrd="5" destOrd="0" presId="urn:microsoft.com/office/officeart/2005/8/layout/hierarchy2"/>
    <dgm:cxn modelId="{F847900F-05B3-4040-8BE5-4848B40E97C2}" type="presParOf" srcId="{0F6779FE-C517-4EF1-AB08-AA7C749B4428}" destId="{76768C91-6023-4885-9B43-2B2A790A8736}" srcOrd="0" destOrd="0" presId="urn:microsoft.com/office/officeart/2005/8/layout/hierarchy2"/>
    <dgm:cxn modelId="{36DF32C2-4C47-4A0D-ACAD-17DCAEF162E7}" type="presParOf" srcId="{0F6779FE-C517-4EF1-AB08-AA7C749B4428}" destId="{D6F70A57-1A78-4FB5-A1D2-F7BE071D16D8}" srcOrd="1" destOrd="0" presId="urn:microsoft.com/office/officeart/2005/8/layout/hierarchy2"/>
    <dgm:cxn modelId="{C652D044-AF9A-4D9C-99F0-AAF4C3BE9232}" type="presParOf" srcId="{D6F70A57-1A78-4FB5-A1D2-F7BE071D16D8}" destId="{AB5C63A2-34DE-46EF-8EAD-7AF68C649CCC}" srcOrd="0" destOrd="0" presId="urn:microsoft.com/office/officeart/2005/8/layout/hierarchy2"/>
    <dgm:cxn modelId="{2BCB42E0-5D64-4CF8-AC39-603192954656}" type="presParOf" srcId="{AB5C63A2-34DE-46EF-8EAD-7AF68C649CCC}" destId="{22EB0C77-FBC5-467C-8915-7A443182B322}" srcOrd="0" destOrd="0" presId="urn:microsoft.com/office/officeart/2005/8/layout/hierarchy2"/>
    <dgm:cxn modelId="{56E2AEB4-C169-4EF6-84AB-9F6DBE1BEB4B}" type="presParOf" srcId="{D6F70A57-1A78-4FB5-A1D2-F7BE071D16D8}" destId="{C93BF645-E57E-44D0-925A-5F0420E1DB07}" srcOrd="1" destOrd="0" presId="urn:microsoft.com/office/officeart/2005/8/layout/hierarchy2"/>
    <dgm:cxn modelId="{928A2B13-4EE8-41C5-A2D8-1D30DEFE3FBA}" type="presParOf" srcId="{C93BF645-E57E-44D0-925A-5F0420E1DB07}" destId="{8F6522C7-C457-49F8-92EF-E66D51AE173D}" srcOrd="0" destOrd="0" presId="urn:microsoft.com/office/officeart/2005/8/layout/hierarchy2"/>
    <dgm:cxn modelId="{2564C44D-0784-4901-8458-3285707CF746}" type="presParOf" srcId="{C93BF645-E57E-44D0-925A-5F0420E1DB07}" destId="{461BC437-1F89-4C79-8F90-EBE1FA3DAE5B}" srcOrd="1" destOrd="0" presId="urn:microsoft.com/office/officeart/2005/8/layout/hierarchy2"/>
    <dgm:cxn modelId="{8E7A8424-2892-48F5-90F2-1B24774E3CB3}" type="presParOf" srcId="{BCA80DDA-BBDF-4533-B80A-BC5C5A52EEF5}" destId="{FD7F24E2-088B-4C48-9648-C26109375529}" srcOrd="6" destOrd="0" presId="urn:microsoft.com/office/officeart/2005/8/layout/hierarchy2"/>
    <dgm:cxn modelId="{29A3BB73-CDAC-4A1C-BBA3-9F4E29A23F8F}" type="presParOf" srcId="{FD7F24E2-088B-4C48-9648-C26109375529}" destId="{9C0D5F56-B1CD-44E3-96D1-5F64D2233D16}" srcOrd="0" destOrd="0" presId="urn:microsoft.com/office/officeart/2005/8/layout/hierarchy2"/>
    <dgm:cxn modelId="{8BA8C03D-428B-4FFF-8C18-31E94C0B1551}" type="presParOf" srcId="{BCA80DDA-BBDF-4533-B80A-BC5C5A52EEF5}" destId="{29CE1440-09D0-42CE-809A-94B3E2D379F6}" srcOrd="7" destOrd="0" presId="urn:microsoft.com/office/officeart/2005/8/layout/hierarchy2"/>
    <dgm:cxn modelId="{9B8E2CAB-1E21-41EE-BC85-BD5CB25F4092}" type="presParOf" srcId="{29CE1440-09D0-42CE-809A-94B3E2D379F6}" destId="{4A12E6A6-7A6A-44C0-AC4B-95677E2DFA3A}" srcOrd="0" destOrd="0" presId="urn:microsoft.com/office/officeart/2005/8/layout/hierarchy2"/>
    <dgm:cxn modelId="{F5DCC306-6E67-471B-90F5-7B3A3519B3FD}" type="presParOf" srcId="{29CE1440-09D0-42CE-809A-94B3E2D379F6}" destId="{23C927D7-B808-4F48-840F-847484E6EF6D}" srcOrd="1" destOrd="0" presId="urn:microsoft.com/office/officeart/2005/8/layout/hierarchy2"/>
    <dgm:cxn modelId="{9158D470-E565-4FE5-8995-F3F28F38377B}" type="presParOf" srcId="{23C927D7-B808-4F48-840F-847484E6EF6D}" destId="{20115D9E-33C1-4A31-AF1F-5C62B6399D45}" srcOrd="0" destOrd="0" presId="urn:microsoft.com/office/officeart/2005/8/layout/hierarchy2"/>
    <dgm:cxn modelId="{AE2CBB21-A7DE-4712-A3F5-D3871C7CD605}" type="presParOf" srcId="{20115D9E-33C1-4A31-AF1F-5C62B6399D45}" destId="{0DDD15D6-B88C-4AF1-B549-E05BD8E8D4B0}" srcOrd="0" destOrd="0" presId="urn:microsoft.com/office/officeart/2005/8/layout/hierarchy2"/>
    <dgm:cxn modelId="{4A4865BD-A345-4ECC-B71E-94084F108F44}" type="presParOf" srcId="{23C927D7-B808-4F48-840F-847484E6EF6D}" destId="{F48089E2-EB8F-4B38-A8F9-DC450B111137}" srcOrd="1" destOrd="0" presId="urn:microsoft.com/office/officeart/2005/8/layout/hierarchy2"/>
    <dgm:cxn modelId="{212C8297-0875-4BC6-A505-398F34ABBE9F}" type="presParOf" srcId="{F48089E2-EB8F-4B38-A8F9-DC450B111137}" destId="{978156AB-4582-492D-8A70-EF1A9FEAD340}" srcOrd="0" destOrd="0" presId="urn:microsoft.com/office/officeart/2005/8/layout/hierarchy2"/>
    <dgm:cxn modelId="{1969AC65-1456-4F74-9F51-7A1307CF355E}" type="presParOf" srcId="{F48089E2-EB8F-4B38-A8F9-DC450B111137}" destId="{350CE118-6D50-437B-BB44-A646166D8374}"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FEF060-785A-4614-821C-E62FA2B9357B}">
      <dsp:nvSpPr>
        <dsp:cNvPr id="0" name=""/>
        <dsp:cNvSpPr/>
      </dsp:nvSpPr>
      <dsp:spPr>
        <a:xfrm>
          <a:off x="1273435" y="2248835"/>
          <a:ext cx="2474630" cy="11001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endParaRPr lang="ro-RO" sz="1100" kern="1200"/>
        </a:p>
        <a:p>
          <a:pPr marL="0" lvl="0" indent="0" algn="ctr" defTabSz="488950">
            <a:lnSpc>
              <a:spcPct val="90000"/>
            </a:lnSpc>
            <a:spcBef>
              <a:spcPct val="0"/>
            </a:spcBef>
            <a:spcAft>
              <a:spcPct val="35000"/>
            </a:spcAft>
            <a:buNone/>
          </a:pPr>
          <a:r>
            <a:rPr lang="ro-RO" sz="1100" kern="1200"/>
            <a:t>După forma de </a:t>
          </a:r>
          <a:r>
            <a:rPr lang="ro-RO" sz="1100" b="1" kern="1200"/>
            <a:t>EXPRESIE a introducerii artei în publictate</a:t>
          </a:r>
        </a:p>
      </dsp:txBody>
      <dsp:txXfrm>
        <a:off x="1305658" y="2281058"/>
        <a:ext cx="2410184" cy="1035716"/>
      </dsp:txXfrm>
    </dsp:sp>
    <dsp:sp modelId="{CFEDBCFC-1056-42EA-8445-C33BB0E0EE19}">
      <dsp:nvSpPr>
        <dsp:cNvPr id="0" name=""/>
        <dsp:cNvSpPr/>
      </dsp:nvSpPr>
      <dsp:spPr>
        <a:xfrm rot="17500715">
          <a:off x="3226756" y="2019318"/>
          <a:ext cx="1653374" cy="22763"/>
        </a:xfrm>
        <a:custGeom>
          <a:avLst/>
          <a:gdLst/>
          <a:ahLst/>
          <a:cxnLst/>
          <a:rect l="0" t="0" r="0" b="0"/>
          <a:pathLst>
            <a:path>
              <a:moveTo>
                <a:pt x="0" y="11381"/>
              </a:moveTo>
              <a:lnTo>
                <a:pt x="1653374" y="1138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4012109" y="1989366"/>
        <a:ext cx="82668" cy="82668"/>
      </dsp:txXfrm>
    </dsp:sp>
    <dsp:sp modelId="{69F7A9A0-B027-49D0-A94B-35A3EAECDF0C}">
      <dsp:nvSpPr>
        <dsp:cNvPr id="0" name=""/>
        <dsp:cNvSpPr/>
      </dsp:nvSpPr>
      <dsp:spPr>
        <a:xfrm>
          <a:off x="4358822" y="880761"/>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prezența raportărilor la artă în </a:t>
          </a:r>
          <a:r>
            <a:rPr lang="ro-RO" sz="1100" b="1" kern="1200"/>
            <a:t>TEXT</a:t>
          </a:r>
        </a:p>
      </dsp:txBody>
      <dsp:txXfrm>
        <a:off x="4381183" y="903122"/>
        <a:ext cx="1482167" cy="718722"/>
      </dsp:txXfrm>
    </dsp:sp>
    <dsp:sp modelId="{0F9CC586-0001-43E0-A042-6866A4087793}">
      <dsp:nvSpPr>
        <dsp:cNvPr id="0" name=""/>
        <dsp:cNvSpPr/>
      </dsp:nvSpPr>
      <dsp:spPr>
        <a:xfrm rot="18289469">
          <a:off x="5656337" y="812121"/>
          <a:ext cx="1069504" cy="22763"/>
        </a:xfrm>
        <a:custGeom>
          <a:avLst/>
          <a:gdLst/>
          <a:ahLst/>
          <a:cxnLst/>
          <a:rect l="0" t="0" r="0" b="0"/>
          <a:pathLst>
            <a:path>
              <a:moveTo>
                <a:pt x="0" y="11381"/>
              </a:moveTo>
              <a:lnTo>
                <a:pt x="1069504"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6164352" y="796765"/>
        <a:ext cx="53475" cy="53475"/>
      </dsp:txXfrm>
    </dsp:sp>
    <dsp:sp modelId="{EEC7336E-F6DB-49BA-9B49-0218459CE201}">
      <dsp:nvSpPr>
        <dsp:cNvPr id="0" name=""/>
        <dsp:cNvSpPr/>
      </dsp:nvSpPr>
      <dsp:spPr>
        <a:xfrm>
          <a:off x="6496467" y="2800"/>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în </a:t>
          </a:r>
          <a:r>
            <a:rPr lang="ro-RO" sz="1100" b="1" kern="1200"/>
            <a:t>NUMELE</a:t>
          </a:r>
          <a:r>
            <a:rPr lang="ro-RO" sz="1100" kern="1200"/>
            <a:t> produsului</a:t>
          </a:r>
        </a:p>
      </dsp:txBody>
      <dsp:txXfrm>
        <a:off x="6518828" y="25161"/>
        <a:ext cx="1482167" cy="718722"/>
      </dsp:txXfrm>
    </dsp:sp>
    <dsp:sp modelId="{AB893AC6-EA6A-4733-A904-7EA52E8ED21F}">
      <dsp:nvSpPr>
        <dsp:cNvPr id="0" name=""/>
        <dsp:cNvSpPr/>
      </dsp:nvSpPr>
      <dsp:spPr>
        <a:xfrm>
          <a:off x="8023357" y="373140"/>
          <a:ext cx="610755" cy="22763"/>
        </a:xfrm>
        <a:custGeom>
          <a:avLst/>
          <a:gdLst/>
          <a:ahLst/>
          <a:cxnLst/>
          <a:rect l="0" t="0" r="0" b="0"/>
          <a:pathLst>
            <a:path>
              <a:moveTo>
                <a:pt x="0" y="11381"/>
              </a:moveTo>
              <a:lnTo>
                <a:pt x="610755"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8313466" y="369253"/>
        <a:ext cx="30537" cy="30537"/>
      </dsp:txXfrm>
    </dsp:sp>
    <dsp:sp modelId="{256E11CA-4E02-452B-8C0A-5EC8A3786D09}">
      <dsp:nvSpPr>
        <dsp:cNvPr id="0" name=""/>
        <dsp:cNvSpPr/>
      </dsp:nvSpPr>
      <dsp:spPr>
        <a:xfrm>
          <a:off x="8634113" y="2800"/>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b="1" kern="1200"/>
            <a:t>NUME DE ARTĂ</a:t>
          </a:r>
        </a:p>
        <a:p>
          <a:pPr marL="0" lvl="0" indent="0" algn="ctr" defTabSz="488950">
            <a:lnSpc>
              <a:spcPct val="90000"/>
            </a:lnSpc>
            <a:spcBef>
              <a:spcPct val="0"/>
            </a:spcBef>
            <a:spcAft>
              <a:spcPct val="35000"/>
            </a:spcAft>
            <a:buNone/>
          </a:pPr>
          <a:r>
            <a:rPr lang="ro-RO" sz="1100" i="1" kern="1200"/>
            <a:t>Naming Art</a:t>
          </a:r>
        </a:p>
      </dsp:txBody>
      <dsp:txXfrm>
        <a:off x="8656474" y="25161"/>
        <a:ext cx="1482167" cy="718722"/>
      </dsp:txXfrm>
    </dsp:sp>
    <dsp:sp modelId="{14B07618-E836-471E-ABD5-83C3A3782C73}">
      <dsp:nvSpPr>
        <dsp:cNvPr id="0" name=""/>
        <dsp:cNvSpPr/>
      </dsp:nvSpPr>
      <dsp:spPr>
        <a:xfrm>
          <a:off x="5885711" y="1251102"/>
          <a:ext cx="610755" cy="22763"/>
        </a:xfrm>
        <a:custGeom>
          <a:avLst/>
          <a:gdLst/>
          <a:ahLst/>
          <a:cxnLst/>
          <a:rect l="0" t="0" r="0" b="0"/>
          <a:pathLst>
            <a:path>
              <a:moveTo>
                <a:pt x="0" y="11381"/>
              </a:moveTo>
              <a:lnTo>
                <a:pt x="610755"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6175820" y="1247215"/>
        <a:ext cx="30537" cy="30537"/>
      </dsp:txXfrm>
    </dsp:sp>
    <dsp:sp modelId="{30171292-47C5-4403-A46E-21690E9A1CC9}">
      <dsp:nvSpPr>
        <dsp:cNvPr id="0" name=""/>
        <dsp:cNvSpPr/>
      </dsp:nvSpPr>
      <dsp:spPr>
        <a:xfrm>
          <a:off x="6496467" y="880761"/>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în </a:t>
          </a:r>
          <a:r>
            <a:rPr lang="ro-RO" sz="1100" b="1" kern="1200"/>
            <a:t>SLOGANUL</a:t>
          </a:r>
          <a:r>
            <a:rPr lang="ro-RO" sz="1100" kern="1200"/>
            <a:t> publicitar</a:t>
          </a:r>
        </a:p>
      </dsp:txBody>
      <dsp:txXfrm>
        <a:off x="6518828" y="903122"/>
        <a:ext cx="1482167" cy="718722"/>
      </dsp:txXfrm>
    </dsp:sp>
    <dsp:sp modelId="{203B5B31-3D82-4190-BE5B-C8911863E5F9}">
      <dsp:nvSpPr>
        <dsp:cNvPr id="0" name=""/>
        <dsp:cNvSpPr/>
      </dsp:nvSpPr>
      <dsp:spPr>
        <a:xfrm>
          <a:off x="8023357" y="1251102"/>
          <a:ext cx="610755" cy="22763"/>
        </a:xfrm>
        <a:custGeom>
          <a:avLst/>
          <a:gdLst/>
          <a:ahLst/>
          <a:cxnLst/>
          <a:rect l="0" t="0" r="0" b="0"/>
          <a:pathLst>
            <a:path>
              <a:moveTo>
                <a:pt x="0" y="11381"/>
              </a:moveTo>
              <a:lnTo>
                <a:pt x="610755"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8313466" y="1247215"/>
        <a:ext cx="30537" cy="30537"/>
      </dsp:txXfrm>
    </dsp:sp>
    <dsp:sp modelId="{9B58E8AE-0328-4DF9-90D6-B59A36036AA1}">
      <dsp:nvSpPr>
        <dsp:cNvPr id="0" name=""/>
        <dsp:cNvSpPr/>
      </dsp:nvSpPr>
      <dsp:spPr>
        <a:xfrm>
          <a:off x="8634113" y="880761"/>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b="1" kern="1200"/>
            <a:t>SLOGANURI CU ARTĂ</a:t>
          </a:r>
        </a:p>
      </dsp:txBody>
      <dsp:txXfrm>
        <a:off x="8656474" y="903122"/>
        <a:ext cx="1482167" cy="718722"/>
      </dsp:txXfrm>
    </dsp:sp>
    <dsp:sp modelId="{ADDBBFFA-5CD3-4916-8652-C1BD0A353B9C}">
      <dsp:nvSpPr>
        <dsp:cNvPr id="0" name=""/>
        <dsp:cNvSpPr/>
      </dsp:nvSpPr>
      <dsp:spPr>
        <a:xfrm rot="3310531">
          <a:off x="5656337" y="1690083"/>
          <a:ext cx="1069504" cy="22763"/>
        </a:xfrm>
        <a:custGeom>
          <a:avLst/>
          <a:gdLst/>
          <a:ahLst/>
          <a:cxnLst/>
          <a:rect l="0" t="0" r="0" b="0"/>
          <a:pathLst>
            <a:path>
              <a:moveTo>
                <a:pt x="0" y="11381"/>
              </a:moveTo>
              <a:lnTo>
                <a:pt x="1069504"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6164352" y="1674727"/>
        <a:ext cx="53475" cy="53475"/>
      </dsp:txXfrm>
    </dsp:sp>
    <dsp:sp modelId="{AFB63146-9615-4A22-B2D6-379E9F1B16B7}">
      <dsp:nvSpPr>
        <dsp:cNvPr id="0" name=""/>
        <dsp:cNvSpPr/>
      </dsp:nvSpPr>
      <dsp:spPr>
        <a:xfrm>
          <a:off x="6496467" y="1758723"/>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în </a:t>
          </a:r>
          <a:r>
            <a:rPr lang="ro-RO" sz="1100" b="1" kern="1200"/>
            <a:t>CORPUL TEXTULUI</a:t>
          </a:r>
        </a:p>
      </dsp:txBody>
      <dsp:txXfrm>
        <a:off x="6518828" y="1781084"/>
        <a:ext cx="1482167" cy="718722"/>
      </dsp:txXfrm>
    </dsp:sp>
    <dsp:sp modelId="{A5A8D905-DF0D-4A95-BABC-84AC0BE069F5}">
      <dsp:nvSpPr>
        <dsp:cNvPr id="0" name=""/>
        <dsp:cNvSpPr/>
      </dsp:nvSpPr>
      <dsp:spPr>
        <a:xfrm>
          <a:off x="8023357" y="2129064"/>
          <a:ext cx="610755" cy="22763"/>
        </a:xfrm>
        <a:custGeom>
          <a:avLst/>
          <a:gdLst/>
          <a:ahLst/>
          <a:cxnLst/>
          <a:rect l="0" t="0" r="0" b="0"/>
          <a:pathLst>
            <a:path>
              <a:moveTo>
                <a:pt x="0" y="11381"/>
              </a:moveTo>
              <a:lnTo>
                <a:pt x="610755"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8313466" y="2125177"/>
        <a:ext cx="30537" cy="30537"/>
      </dsp:txXfrm>
    </dsp:sp>
    <dsp:sp modelId="{62BBA71C-58DD-40A2-9EAB-33471B52F157}">
      <dsp:nvSpPr>
        <dsp:cNvPr id="0" name=""/>
        <dsp:cNvSpPr/>
      </dsp:nvSpPr>
      <dsp:spPr>
        <a:xfrm>
          <a:off x="8634113" y="1758723"/>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b="1" kern="1200"/>
            <a:t>ARTĂ</a:t>
          </a:r>
          <a:r>
            <a:rPr lang="ro-RO" sz="1100" kern="1200"/>
            <a:t> </a:t>
          </a:r>
          <a:r>
            <a:rPr lang="ro-RO" sz="1100" b="1" kern="1200"/>
            <a:t>TEXTUALĂ</a:t>
          </a:r>
        </a:p>
      </dsp:txBody>
      <dsp:txXfrm>
        <a:off x="8656474" y="1781084"/>
        <a:ext cx="1482167" cy="718722"/>
      </dsp:txXfrm>
    </dsp:sp>
    <dsp:sp modelId="{9777A3AD-EE1B-4AD8-8F84-CD02673C7512}">
      <dsp:nvSpPr>
        <dsp:cNvPr id="0" name=""/>
        <dsp:cNvSpPr/>
      </dsp:nvSpPr>
      <dsp:spPr>
        <a:xfrm rot="4099285">
          <a:off x="3226756" y="3555751"/>
          <a:ext cx="1653374" cy="22763"/>
        </a:xfrm>
        <a:custGeom>
          <a:avLst/>
          <a:gdLst/>
          <a:ahLst/>
          <a:cxnLst/>
          <a:rect l="0" t="0" r="0" b="0"/>
          <a:pathLst>
            <a:path>
              <a:moveTo>
                <a:pt x="0" y="11381"/>
              </a:moveTo>
              <a:lnTo>
                <a:pt x="1653374" y="1138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4012109" y="3525799"/>
        <a:ext cx="82668" cy="82668"/>
      </dsp:txXfrm>
    </dsp:sp>
    <dsp:sp modelId="{42F4BBF7-E49E-4BBD-95B3-344D8BB2E351}">
      <dsp:nvSpPr>
        <dsp:cNvPr id="0" name=""/>
        <dsp:cNvSpPr/>
      </dsp:nvSpPr>
      <dsp:spPr>
        <a:xfrm>
          <a:off x="4358822" y="3953627"/>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prezența raportărilor la artă în </a:t>
          </a:r>
          <a:r>
            <a:rPr lang="ro-RO" sz="1100" b="1" kern="1200"/>
            <a:t>IMAGINE</a:t>
          </a:r>
        </a:p>
      </dsp:txBody>
      <dsp:txXfrm>
        <a:off x="4381183" y="3975988"/>
        <a:ext cx="1482167" cy="718722"/>
      </dsp:txXfrm>
    </dsp:sp>
    <dsp:sp modelId="{A63631DC-C53F-436A-94B2-928F5DB4F7B3}">
      <dsp:nvSpPr>
        <dsp:cNvPr id="0" name=""/>
        <dsp:cNvSpPr/>
      </dsp:nvSpPr>
      <dsp:spPr>
        <a:xfrm rot="18289469">
          <a:off x="5656337" y="3884987"/>
          <a:ext cx="1069504" cy="22763"/>
        </a:xfrm>
        <a:custGeom>
          <a:avLst/>
          <a:gdLst/>
          <a:ahLst/>
          <a:cxnLst/>
          <a:rect l="0" t="0" r="0" b="0"/>
          <a:pathLst>
            <a:path>
              <a:moveTo>
                <a:pt x="0" y="11381"/>
              </a:moveTo>
              <a:lnTo>
                <a:pt x="1069504"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6164352" y="3869631"/>
        <a:ext cx="53475" cy="53475"/>
      </dsp:txXfrm>
    </dsp:sp>
    <dsp:sp modelId="{EEB27439-8C1C-449F-A866-651E8E00634D}">
      <dsp:nvSpPr>
        <dsp:cNvPr id="0" name=""/>
        <dsp:cNvSpPr/>
      </dsp:nvSpPr>
      <dsp:spPr>
        <a:xfrm>
          <a:off x="6496467" y="3075665"/>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reprezentarea </a:t>
          </a:r>
          <a:r>
            <a:rPr lang="ro-RO" sz="1100" b="1" kern="1200"/>
            <a:t>PUNCT CU PUNCT</a:t>
          </a:r>
          <a:r>
            <a:rPr lang="ro-RO" sz="1100" kern="1200"/>
            <a:t>: utilizarea directă a operei de artă</a:t>
          </a:r>
        </a:p>
      </dsp:txBody>
      <dsp:txXfrm>
        <a:off x="6518828" y="3098026"/>
        <a:ext cx="1482167" cy="718722"/>
      </dsp:txXfrm>
    </dsp:sp>
    <dsp:sp modelId="{34DBDCAB-2431-4E1A-8D47-CA3FF32C8489}">
      <dsp:nvSpPr>
        <dsp:cNvPr id="0" name=""/>
        <dsp:cNvSpPr/>
      </dsp:nvSpPr>
      <dsp:spPr>
        <a:xfrm rot="19457599">
          <a:off x="7952661" y="3226516"/>
          <a:ext cx="752148" cy="22763"/>
        </a:xfrm>
        <a:custGeom>
          <a:avLst/>
          <a:gdLst/>
          <a:ahLst/>
          <a:cxnLst/>
          <a:rect l="0" t="0" r="0" b="0"/>
          <a:pathLst>
            <a:path>
              <a:moveTo>
                <a:pt x="0" y="11381"/>
              </a:moveTo>
              <a:lnTo>
                <a:pt x="752148"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8309931" y="3219094"/>
        <a:ext cx="37607" cy="37607"/>
      </dsp:txXfrm>
    </dsp:sp>
    <dsp:sp modelId="{28E9650C-2BC4-420D-A22D-D35AEA42E389}">
      <dsp:nvSpPr>
        <dsp:cNvPr id="0" name=""/>
        <dsp:cNvSpPr/>
      </dsp:nvSpPr>
      <dsp:spPr>
        <a:xfrm>
          <a:off x="8634113" y="2636685"/>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utilizarea directă a </a:t>
          </a:r>
          <a:r>
            <a:rPr lang="ro-RO" sz="1100" b="1" kern="1200"/>
            <a:t>UNEI PĂRȚI A OPEREI</a:t>
          </a:r>
        </a:p>
      </dsp:txBody>
      <dsp:txXfrm>
        <a:off x="8656474" y="2659046"/>
        <a:ext cx="1482167" cy="718722"/>
      </dsp:txXfrm>
    </dsp:sp>
    <dsp:sp modelId="{FDC2A321-8D8C-4B46-8540-34D2A8A7B00B}">
      <dsp:nvSpPr>
        <dsp:cNvPr id="0" name=""/>
        <dsp:cNvSpPr/>
      </dsp:nvSpPr>
      <dsp:spPr>
        <a:xfrm rot="2142401">
          <a:off x="7952661" y="3665496"/>
          <a:ext cx="752148" cy="22763"/>
        </a:xfrm>
        <a:custGeom>
          <a:avLst/>
          <a:gdLst/>
          <a:ahLst/>
          <a:cxnLst/>
          <a:rect l="0" t="0" r="0" b="0"/>
          <a:pathLst>
            <a:path>
              <a:moveTo>
                <a:pt x="0" y="11381"/>
              </a:moveTo>
              <a:lnTo>
                <a:pt x="752148"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8309931" y="3658074"/>
        <a:ext cx="37607" cy="37607"/>
      </dsp:txXfrm>
    </dsp:sp>
    <dsp:sp modelId="{E17C691A-41F8-48CB-93BC-21C0D7632BA2}">
      <dsp:nvSpPr>
        <dsp:cNvPr id="0" name=""/>
        <dsp:cNvSpPr/>
      </dsp:nvSpPr>
      <dsp:spPr>
        <a:xfrm>
          <a:off x="8634113" y="3514646"/>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utilizarea directă a </a:t>
          </a:r>
          <a:r>
            <a:rPr lang="ro-RO" sz="1100" b="1" kern="1200"/>
            <a:t>OPEREI COMPLETE</a:t>
          </a:r>
        </a:p>
      </dsp:txBody>
      <dsp:txXfrm>
        <a:off x="8656474" y="3537007"/>
        <a:ext cx="1482167" cy="718722"/>
      </dsp:txXfrm>
    </dsp:sp>
    <dsp:sp modelId="{3C3489B8-23F5-4203-B55C-9F5E2B3A94DC}">
      <dsp:nvSpPr>
        <dsp:cNvPr id="0" name=""/>
        <dsp:cNvSpPr/>
      </dsp:nvSpPr>
      <dsp:spPr>
        <a:xfrm rot="3310531">
          <a:off x="5656337" y="4762948"/>
          <a:ext cx="1069504" cy="22763"/>
        </a:xfrm>
        <a:custGeom>
          <a:avLst/>
          <a:gdLst/>
          <a:ahLst/>
          <a:cxnLst/>
          <a:rect l="0" t="0" r="0" b="0"/>
          <a:pathLst>
            <a:path>
              <a:moveTo>
                <a:pt x="0" y="11381"/>
              </a:moveTo>
              <a:lnTo>
                <a:pt x="1069504"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6164352" y="4747593"/>
        <a:ext cx="53475" cy="53475"/>
      </dsp:txXfrm>
    </dsp:sp>
    <dsp:sp modelId="{FECB99A0-E665-4928-8950-AE410F5C00F5}">
      <dsp:nvSpPr>
        <dsp:cNvPr id="0" name=""/>
        <dsp:cNvSpPr/>
      </dsp:nvSpPr>
      <dsp:spPr>
        <a:xfrm>
          <a:off x="6496467" y="4831589"/>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reprezentarea </a:t>
          </a:r>
          <a:r>
            <a:rPr lang="ro-RO" sz="1100" b="1" kern="1200"/>
            <a:t>LIBERĂ</a:t>
          </a:r>
          <a:r>
            <a:rPr lang="ro-RO" sz="1100" kern="1200"/>
            <a:t> a operei de artă</a:t>
          </a:r>
        </a:p>
      </dsp:txBody>
      <dsp:txXfrm>
        <a:off x="6518828" y="4853950"/>
        <a:ext cx="1482167" cy="718722"/>
      </dsp:txXfrm>
    </dsp:sp>
    <dsp:sp modelId="{8AB3F97A-6DF4-4C72-946D-47B566F76D47}">
      <dsp:nvSpPr>
        <dsp:cNvPr id="0" name=""/>
        <dsp:cNvSpPr/>
      </dsp:nvSpPr>
      <dsp:spPr>
        <a:xfrm rot="19530757">
          <a:off x="7953505" y="4976881"/>
          <a:ext cx="794908" cy="22763"/>
        </a:xfrm>
        <a:custGeom>
          <a:avLst/>
          <a:gdLst/>
          <a:ahLst/>
          <a:cxnLst/>
          <a:rect l="0" t="0" r="0" b="0"/>
          <a:pathLst>
            <a:path>
              <a:moveTo>
                <a:pt x="0" y="11381"/>
              </a:moveTo>
              <a:lnTo>
                <a:pt x="794908"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8331086" y="4968390"/>
        <a:ext cx="39745" cy="39745"/>
      </dsp:txXfrm>
    </dsp:sp>
    <dsp:sp modelId="{EE986080-F248-421D-AB6F-A7BA41EE6520}">
      <dsp:nvSpPr>
        <dsp:cNvPr id="0" name=""/>
        <dsp:cNvSpPr/>
      </dsp:nvSpPr>
      <dsp:spPr>
        <a:xfrm>
          <a:off x="8678561" y="4381492"/>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reprezentarea liberă a </a:t>
          </a:r>
          <a:r>
            <a:rPr lang="ro-RO" sz="1100" b="1" kern="1200"/>
            <a:t>UNEI PĂRȚI A OPEREI</a:t>
          </a:r>
        </a:p>
      </dsp:txBody>
      <dsp:txXfrm>
        <a:off x="8700922" y="4403853"/>
        <a:ext cx="1482167" cy="718722"/>
      </dsp:txXfrm>
    </dsp:sp>
    <dsp:sp modelId="{9420DCAE-B8AA-4B53-878B-D39F3388E672}">
      <dsp:nvSpPr>
        <dsp:cNvPr id="0" name=""/>
        <dsp:cNvSpPr/>
      </dsp:nvSpPr>
      <dsp:spPr>
        <a:xfrm rot="2142401">
          <a:off x="7952661" y="5421420"/>
          <a:ext cx="752148" cy="22763"/>
        </a:xfrm>
        <a:custGeom>
          <a:avLst/>
          <a:gdLst/>
          <a:ahLst/>
          <a:cxnLst/>
          <a:rect l="0" t="0" r="0" b="0"/>
          <a:pathLst>
            <a:path>
              <a:moveTo>
                <a:pt x="0" y="11381"/>
              </a:moveTo>
              <a:lnTo>
                <a:pt x="752148" y="1138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8309931" y="5413998"/>
        <a:ext cx="37607" cy="37607"/>
      </dsp:txXfrm>
    </dsp:sp>
    <dsp:sp modelId="{4DA3CFB1-E14A-48F2-AB40-C72D1016BE61}">
      <dsp:nvSpPr>
        <dsp:cNvPr id="0" name=""/>
        <dsp:cNvSpPr/>
      </dsp:nvSpPr>
      <dsp:spPr>
        <a:xfrm>
          <a:off x="8634113" y="5270569"/>
          <a:ext cx="1526889" cy="7634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ro-RO" sz="1100" kern="1200"/>
            <a:t>reprezentarea liberă a </a:t>
          </a:r>
          <a:r>
            <a:rPr lang="ro-RO" sz="1100" b="1" kern="1200"/>
            <a:t>OPEREI COMPLETE</a:t>
          </a:r>
        </a:p>
      </dsp:txBody>
      <dsp:txXfrm>
        <a:off x="8656474" y="5292930"/>
        <a:ext cx="1482167" cy="7187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720497-D82D-4729-B8E1-B8D6AC945F5E}">
      <dsp:nvSpPr>
        <dsp:cNvPr id="0" name=""/>
        <dsp:cNvSpPr/>
      </dsp:nvSpPr>
      <dsp:spPr>
        <a:xfrm>
          <a:off x="1380" y="2755117"/>
          <a:ext cx="2679406" cy="6091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kern="1200"/>
            <a:t>după forma </a:t>
          </a:r>
          <a:r>
            <a:rPr lang="ro-RO" sz="1400" b="1" kern="1200"/>
            <a:t>CONȚINUTULUI</a:t>
          </a:r>
        </a:p>
      </dsp:txBody>
      <dsp:txXfrm>
        <a:off x="19221" y="2772958"/>
        <a:ext cx="2643724" cy="573439"/>
      </dsp:txXfrm>
    </dsp:sp>
    <dsp:sp modelId="{B8ACD7D3-BA49-4B3F-ADFE-9C14441111EF}">
      <dsp:nvSpPr>
        <dsp:cNvPr id="0" name=""/>
        <dsp:cNvSpPr/>
      </dsp:nvSpPr>
      <dsp:spPr>
        <a:xfrm rot="19051858">
          <a:off x="2418574" y="2357701"/>
          <a:ext cx="1998895" cy="54316"/>
        </a:xfrm>
        <a:custGeom>
          <a:avLst/>
          <a:gdLst/>
          <a:ahLst/>
          <a:cxnLst/>
          <a:rect l="0" t="0" r="0" b="0"/>
          <a:pathLst>
            <a:path>
              <a:moveTo>
                <a:pt x="0" y="27158"/>
              </a:moveTo>
              <a:lnTo>
                <a:pt x="1998895" y="27158"/>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ro-RO" sz="700" kern="1200"/>
        </a:p>
      </dsp:txBody>
      <dsp:txXfrm>
        <a:off x="3368050" y="2334886"/>
        <a:ext cx="99944" cy="99944"/>
      </dsp:txXfrm>
    </dsp:sp>
    <dsp:sp modelId="{24E57644-0AAB-48D9-BDBA-D91093E50C8A}">
      <dsp:nvSpPr>
        <dsp:cNvPr id="0" name=""/>
        <dsp:cNvSpPr/>
      </dsp:nvSpPr>
      <dsp:spPr>
        <a:xfrm>
          <a:off x="4155257" y="1505070"/>
          <a:ext cx="3077993" cy="4099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kern="1200"/>
            <a:t>arta ca parte a produsului</a:t>
          </a:r>
        </a:p>
      </dsp:txBody>
      <dsp:txXfrm>
        <a:off x="4167264" y="1517077"/>
        <a:ext cx="3053979" cy="385925"/>
      </dsp:txXfrm>
    </dsp:sp>
    <dsp:sp modelId="{8D1089F1-C6DE-4DB8-A5D5-467DEB976A4A}">
      <dsp:nvSpPr>
        <dsp:cNvPr id="0" name=""/>
        <dsp:cNvSpPr/>
      </dsp:nvSpPr>
      <dsp:spPr>
        <a:xfrm>
          <a:off x="7233250" y="1682882"/>
          <a:ext cx="1474470" cy="54316"/>
        </a:xfrm>
        <a:custGeom>
          <a:avLst/>
          <a:gdLst/>
          <a:ahLst/>
          <a:cxnLst/>
          <a:rect l="0" t="0" r="0" b="0"/>
          <a:pathLst>
            <a:path>
              <a:moveTo>
                <a:pt x="0" y="27158"/>
              </a:moveTo>
              <a:lnTo>
                <a:pt x="1474470" y="2715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7933623" y="1673178"/>
        <a:ext cx="73723" cy="73723"/>
      </dsp:txXfrm>
    </dsp:sp>
    <dsp:sp modelId="{E5853FDE-FD98-4725-B643-F899D68923CB}">
      <dsp:nvSpPr>
        <dsp:cNvPr id="0" name=""/>
        <dsp:cNvSpPr/>
      </dsp:nvSpPr>
      <dsp:spPr>
        <a:xfrm>
          <a:off x="8707720" y="1460624"/>
          <a:ext cx="2725336" cy="49883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b="1" kern="1200"/>
            <a:t>PRODUSE CU ARTĂ</a:t>
          </a:r>
        </a:p>
      </dsp:txBody>
      <dsp:txXfrm>
        <a:off x="8722330" y="1475234"/>
        <a:ext cx="2696116" cy="469611"/>
      </dsp:txXfrm>
    </dsp:sp>
    <dsp:sp modelId="{382FD264-F6A5-438E-8F85-B3B3349BAF81}">
      <dsp:nvSpPr>
        <dsp:cNvPr id="0" name=""/>
        <dsp:cNvSpPr/>
      </dsp:nvSpPr>
      <dsp:spPr>
        <a:xfrm rot="20473453">
          <a:off x="2639350" y="2781892"/>
          <a:ext cx="1557343" cy="54316"/>
        </a:xfrm>
        <a:custGeom>
          <a:avLst/>
          <a:gdLst/>
          <a:ahLst/>
          <a:cxnLst/>
          <a:rect l="0" t="0" r="0" b="0"/>
          <a:pathLst>
            <a:path>
              <a:moveTo>
                <a:pt x="0" y="27158"/>
              </a:moveTo>
              <a:lnTo>
                <a:pt x="1557343" y="27158"/>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3379089" y="2770116"/>
        <a:ext cx="77867" cy="77867"/>
      </dsp:txXfrm>
    </dsp:sp>
    <dsp:sp modelId="{43041D51-514D-4791-8745-9C213F0BC711}">
      <dsp:nvSpPr>
        <dsp:cNvPr id="0" name=""/>
        <dsp:cNvSpPr/>
      </dsp:nvSpPr>
      <dsp:spPr>
        <a:xfrm>
          <a:off x="4155257" y="2388139"/>
          <a:ext cx="2517399" cy="3405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kern="1200"/>
            <a:t>produsul ca operă de artă</a:t>
          </a:r>
        </a:p>
      </dsp:txBody>
      <dsp:txXfrm>
        <a:off x="4165232" y="2398114"/>
        <a:ext cx="2497449" cy="320615"/>
      </dsp:txXfrm>
    </dsp:sp>
    <dsp:sp modelId="{41C7C431-12C5-4C2F-80DD-07C413ECB036}">
      <dsp:nvSpPr>
        <dsp:cNvPr id="0" name=""/>
        <dsp:cNvSpPr/>
      </dsp:nvSpPr>
      <dsp:spPr>
        <a:xfrm>
          <a:off x="6672657" y="2531264"/>
          <a:ext cx="1474470" cy="54316"/>
        </a:xfrm>
        <a:custGeom>
          <a:avLst/>
          <a:gdLst/>
          <a:ahLst/>
          <a:cxnLst/>
          <a:rect l="0" t="0" r="0" b="0"/>
          <a:pathLst>
            <a:path>
              <a:moveTo>
                <a:pt x="0" y="27158"/>
              </a:moveTo>
              <a:lnTo>
                <a:pt x="1474470" y="2715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7373030" y="2521561"/>
        <a:ext cx="73723" cy="73723"/>
      </dsp:txXfrm>
    </dsp:sp>
    <dsp:sp modelId="{EB32E842-E7AC-4373-B864-D36D60174AB9}">
      <dsp:nvSpPr>
        <dsp:cNvPr id="0" name=""/>
        <dsp:cNvSpPr/>
      </dsp:nvSpPr>
      <dsp:spPr>
        <a:xfrm>
          <a:off x="8147127" y="2235919"/>
          <a:ext cx="2049476" cy="64500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b="1" i="1" kern="1200"/>
            <a:t>ARTIFICATION</a:t>
          </a:r>
        </a:p>
      </dsp:txBody>
      <dsp:txXfrm>
        <a:off x="8166019" y="2254811"/>
        <a:ext cx="2011692" cy="607222"/>
      </dsp:txXfrm>
    </dsp:sp>
    <dsp:sp modelId="{78CD91E0-17FC-433A-AAB1-9878A46C75F7}">
      <dsp:nvSpPr>
        <dsp:cNvPr id="0" name=""/>
        <dsp:cNvSpPr/>
      </dsp:nvSpPr>
      <dsp:spPr>
        <a:xfrm rot="910418">
          <a:off x="2654156" y="3232458"/>
          <a:ext cx="1527731" cy="54316"/>
        </a:xfrm>
        <a:custGeom>
          <a:avLst/>
          <a:gdLst/>
          <a:ahLst/>
          <a:cxnLst/>
          <a:rect l="0" t="0" r="0" b="0"/>
          <a:pathLst>
            <a:path>
              <a:moveTo>
                <a:pt x="0" y="27158"/>
              </a:moveTo>
              <a:lnTo>
                <a:pt x="1527731" y="27158"/>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3379829" y="3221423"/>
        <a:ext cx="76386" cy="76386"/>
      </dsp:txXfrm>
    </dsp:sp>
    <dsp:sp modelId="{76768C91-6023-4885-9B43-2B2A790A8736}">
      <dsp:nvSpPr>
        <dsp:cNvPr id="0" name=""/>
        <dsp:cNvSpPr/>
      </dsp:nvSpPr>
      <dsp:spPr>
        <a:xfrm>
          <a:off x="4155257" y="3220496"/>
          <a:ext cx="2481680" cy="4781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kern="1200"/>
            <a:t>publicitatea ca operă de artă</a:t>
          </a:r>
        </a:p>
      </dsp:txBody>
      <dsp:txXfrm>
        <a:off x="4169261" y="3234500"/>
        <a:ext cx="2453672" cy="450107"/>
      </dsp:txXfrm>
    </dsp:sp>
    <dsp:sp modelId="{AB5C63A2-34DE-46EF-8EAD-7AF68C649CCC}">
      <dsp:nvSpPr>
        <dsp:cNvPr id="0" name=""/>
        <dsp:cNvSpPr/>
      </dsp:nvSpPr>
      <dsp:spPr>
        <a:xfrm>
          <a:off x="6636938" y="3432396"/>
          <a:ext cx="1474470" cy="54316"/>
        </a:xfrm>
        <a:custGeom>
          <a:avLst/>
          <a:gdLst/>
          <a:ahLst/>
          <a:cxnLst/>
          <a:rect l="0" t="0" r="0" b="0"/>
          <a:pathLst>
            <a:path>
              <a:moveTo>
                <a:pt x="0" y="27158"/>
              </a:moveTo>
              <a:lnTo>
                <a:pt x="1474470" y="2715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7337311" y="3422692"/>
        <a:ext cx="73723" cy="73723"/>
      </dsp:txXfrm>
    </dsp:sp>
    <dsp:sp modelId="{8F6522C7-C457-49F8-92EF-E66D51AE173D}">
      <dsp:nvSpPr>
        <dsp:cNvPr id="0" name=""/>
        <dsp:cNvSpPr/>
      </dsp:nvSpPr>
      <dsp:spPr>
        <a:xfrm>
          <a:off x="8111408" y="3157389"/>
          <a:ext cx="2506746" cy="6043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b="1" kern="1200"/>
            <a:t>PUBLIARTĂ</a:t>
          </a:r>
        </a:p>
      </dsp:txBody>
      <dsp:txXfrm>
        <a:off x="8129108" y="3175089"/>
        <a:ext cx="2471346" cy="568929"/>
      </dsp:txXfrm>
    </dsp:sp>
    <dsp:sp modelId="{FD7F24E2-088B-4C48-9648-C26109375529}">
      <dsp:nvSpPr>
        <dsp:cNvPr id="0" name=""/>
        <dsp:cNvSpPr/>
      </dsp:nvSpPr>
      <dsp:spPr>
        <a:xfrm rot="2461702">
          <a:off x="2440755" y="3674029"/>
          <a:ext cx="1954533" cy="54316"/>
        </a:xfrm>
        <a:custGeom>
          <a:avLst/>
          <a:gdLst/>
          <a:ahLst/>
          <a:cxnLst/>
          <a:rect l="0" t="0" r="0" b="0"/>
          <a:pathLst>
            <a:path>
              <a:moveTo>
                <a:pt x="0" y="27158"/>
              </a:moveTo>
              <a:lnTo>
                <a:pt x="1954533" y="27158"/>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ro-RO" sz="600" kern="1200"/>
        </a:p>
      </dsp:txBody>
      <dsp:txXfrm>
        <a:off x="3369159" y="3652324"/>
        <a:ext cx="97726" cy="97726"/>
      </dsp:txXfrm>
    </dsp:sp>
    <dsp:sp modelId="{4A12E6A6-7A6A-44C0-AC4B-95677E2DFA3A}">
      <dsp:nvSpPr>
        <dsp:cNvPr id="0" name=""/>
        <dsp:cNvSpPr/>
      </dsp:nvSpPr>
      <dsp:spPr>
        <a:xfrm>
          <a:off x="4155257" y="4071109"/>
          <a:ext cx="1786910" cy="5431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kern="1200"/>
            <a:t>Marca/ brandul ca experiență artistică</a:t>
          </a:r>
        </a:p>
      </dsp:txBody>
      <dsp:txXfrm>
        <a:off x="4171166" y="4087018"/>
        <a:ext cx="1755092" cy="511358"/>
      </dsp:txXfrm>
    </dsp:sp>
    <dsp:sp modelId="{20115D9E-33C1-4A31-AF1F-5C62B6399D45}">
      <dsp:nvSpPr>
        <dsp:cNvPr id="0" name=""/>
        <dsp:cNvSpPr/>
      </dsp:nvSpPr>
      <dsp:spPr>
        <a:xfrm>
          <a:off x="5942167" y="4315539"/>
          <a:ext cx="1474470" cy="54316"/>
        </a:xfrm>
        <a:custGeom>
          <a:avLst/>
          <a:gdLst/>
          <a:ahLst/>
          <a:cxnLst/>
          <a:rect l="0" t="0" r="0" b="0"/>
          <a:pathLst>
            <a:path>
              <a:moveTo>
                <a:pt x="0" y="27158"/>
              </a:moveTo>
              <a:lnTo>
                <a:pt x="1474470" y="2715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o-RO" sz="500" kern="1200"/>
        </a:p>
      </dsp:txBody>
      <dsp:txXfrm>
        <a:off x="6642541" y="4305835"/>
        <a:ext cx="73723" cy="73723"/>
      </dsp:txXfrm>
    </dsp:sp>
    <dsp:sp modelId="{978156AB-4582-492D-8A70-EF1A9FEAD340}">
      <dsp:nvSpPr>
        <dsp:cNvPr id="0" name=""/>
        <dsp:cNvSpPr/>
      </dsp:nvSpPr>
      <dsp:spPr>
        <a:xfrm>
          <a:off x="7416637" y="4038182"/>
          <a:ext cx="2417209" cy="6090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b="1" kern="1200"/>
            <a:t>ARTĂ COOPERATISTĂ</a:t>
          </a:r>
        </a:p>
        <a:p>
          <a:pPr marL="0" lvl="0" indent="0" algn="ctr" defTabSz="622300">
            <a:lnSpc>
              <a:spcPct val="90000"/>
            </a:lnSpc>
            <a:spcBef>
              <a:spcPct val="0"/>
            </a:spcBef>
            <a:spcAft>
              <a:spcPct val="35000"/>
            </a:spcAft>
            <a:buNone/>
          </a:pPr>
          <a:r>
            <a:rPr lang="ro-RO" sz="1400" kern="1200"/>
            <a:t>	</a:t>
          </a:r>
          <a:r>
            <a:rPr lang="ro-RO" sz="1400" i="1" kern="1200"/>
            <a:t>Branding Art</a:t>
          </a:r>
        </a:p>
      </dsp:txBody>
      <dsp:txXfrm>
        <a:off x="7434475" y="4056020"/>
        <a:ext cx="2381533" cy="57335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6/27/2025</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4147770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6/27/2025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153708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6/27/2025</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606071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6/27/2025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744672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A7F15D8-96D1-4781-BC50-CA8A088B2FE4}" type="datetime1">
              <a:rPr lang="en-US" smtClean="0"/>
              <a:t>6/27/2025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929960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6/27/2025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667413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6/27/2025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907247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6/27/2025</a:t>
            </a:fld>
            <a:endParaRPr lang="en-US" dirty="0"/>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dirty="0"/>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2488602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6/27/2025</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dirty="0"/>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78223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F6FA2B21-3FCD-4721-B95C-427943F61125}" type="datetime1">
              <a:rPr lang="en-US" smtClean="0"/>
              <a:t>6/27/2025</a:t>
            </a:fld>
            <a:endParaRPr lang="en-US" dirty="0"/>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381157763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65" r:id="rId5"/>
    <p:sldLayoutId id="2147483671" r:id="rId6"/>
    <p:sldLayoutId id="2147483672" r:id="rId7"/>
    <p:sldLayoutId id="2147483662" r:id="rId8"/>
    <p:sldLayoutId id="2147483663" r:id="rId9"/>
  </p:sldLayoutIdLst>
  <p:hf sldNum="0" hdr="0" ftr="0" dt="0"/>
  <p:txStyles>
    <p:title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s://cvc.cervantes.es/artes/muvap/" TargetMode="External"/><Relationship Id="rId2" Type="http://schemas.openxmlformats.org/officeDocument/2006/relationships/hyperlink" Target="https://www.eutouring.com/musee_de_la_publicite_museum.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2.xml.rels><?xml version="1.0" encoding="UTF-8" standalone="yes"?>
<Relationships xmlns="http://schemas.openxmlformats.org/package/2006/relationships"><Relationship Id="rId2" Type="http://schemas.openxmlformats.org/officeDocument/2006/relationships/hyperlink" Target="http://www.comunicacionymedios.uchile.cl/"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bstract image">
            <a:extLst>
              <a:ext uri="{FF2B5EF4-FFF2-40B4-BE49-F238E27FC236}">
                <a16:creationId xmlns:a16="http://schemas.microsoft.com/office/drawing/2014/main" id="{8045422F-7258-40AC-BD2E-2469AA44892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8888"/>
            <a:ext cx="12191980" cy="6857990"/>
          </a:xfrm>
          <a:prstGeom prst="rect">
            <a:avLst/>
          </a:prstGeom>
        </p:spPr>
      </p:pic>
      <p:sp>
        <p:nvSpPr>
          <p:cNvPr id="82" name="Rectangle 81">
            <a:extLst>
              <a:ext uri="{FF2B5EF4-FFF2-40B4-BE49-F238E27FC236}">
                <a16:creationId xmlns:a16="http://schemas.microsoft.com/office/drawing/2014/main" id="{2644B391-9BFE-445C-A9EC-F544BB85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5067" y="1808532"/>
            <a:ext cx="5452527" cy="3240936"/>
          </a:xfrm>
          <a:prstGeom prst="rect">
            <a:avLst/>
          </a:prstGeom>
          <a:solidFill>
            <a:schemeClr val="bg1">
              <a:lumMod val="75000"/>
              <a:lumOff val="25000"/>
            </a:schemeClr>
          </a:solidFill>
          <a:ln w="6350" cap="sq" cmpd="sng" algn="ctr">
            <a:noFill/>
            <a:prstDash val="solid"/>
            <a:miter lim="800000"/>
          </a:ln>
          <a:effectLst/>
        </p:spPr>
        <p:txBody>
          <a:bodyPr/>
          <a:lstStyle/>
          <a:p>
            <a:endParaRPr lang="en-US"/>
          </a:p>
        </p:txBody>
      </p:sp>
      <p:sp>
        <p:nvSpPr>
          <p:cNvPr id="84" name="Rectangle 83">
            <a:extLst>
              <a:ext uri="{FF2B5EF4-FFF2-40B4-BE49-F238E27FC236}">
                <a16:creationId xmlns:a16="http://schemas.microsoft.com/office/drawing/2014/main" id="{80F26E69-87D9-4655-AE7B-280A87AA3C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61010" y="1975104"/>
            <a:ext cx="5120640" cy="2907792"/>
          </a:xfrm>
          <a:prstGeom prst="rect">
            <a:avLst/>
          </a:prstGeom>
          <a:noFill/>
          <a:ln w="6350" cap="sq" cmpd="sng" algn="ctr">
            <a:solidFill>
              <a:schemeClr val="tx1"/>
            </a:solidFill>
            <a:prstDash val="solid"/>
            <a:miter lim="800000"/>
          </a:ln>
          <a:effectLst>
            <a:softEdge rad="0"/>
          </a:effectLst>
        </p:spPr>
        <p:txBody>
          <a:bodyPr/>
          <a:lstStyle/>
          <a:p>
            <a:endParaRPr lang="en-US"/>
          </a:p>
        </p:txBody>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6033793" y="2355458"/>
            <a:ext cx="4775075" cy="1630907"/>
          </a:xfrm>
        </p:spPr>
        <p:txBody>
          <a:bodyPr>
            <a:normAutofit/>
          </a:bodyPr>
          <a:lstStyle/>
          <a:p>
            <a:r>
              <a:rPr lang="en-US" sz="4400" dirty="0">
                <a:solidFill>
                  <a:schemeClr val="tx1"/>
                </a:solidFill>
              </a:rPr>
              <a:t>Publicitate </a:t>
            </a:r>
            <a:r>
              <a:rPr lang="ro-RO" sz="4400" dirty="0">
                <a:solidFill>
                  <a:schemeClr val="tx1"/>
                </a:solidFill>
              </a:rPr>
              <a:t>și artă</a:t>
            </a:r>
            <a:endParaRPr lang="en-US" sz="4400" dirty="0">
              <a:solidFill>
                <a:schemeClr val="tx1"/>
              </a:solidFill>
            </a:endParaRPr>
          </a:p>
        </p:txBody>
      </p:sp>
    </p:spTree>
    <p:extLst>
      <p:ext uri="{BB962C8B-B14F-4D97-AF65-F5344CB8AC3E}">
        <p14:creationId xmlns:p14="http://schemas.microsoft.com/office/powerpoint/2010/main" val="2584280759"/>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760DF-5B1A-4187-85CF-4392650B68AF}"/>
              </a:ext>
            </a:extLst>
          </p:cNvPr>
          <p:cNvSpPr>
            <a:spLocks noGrp="1"/>
          </p:cNvSpPr>
          <p:nvPr>
            <p:ph type="title"/>
          </p:nvPr>
        </p:nvSpPr>
        <p:spPr/>
        <p:txBody>
          <a:bodyPr/>
          <a:lstStyle/>
          <a:p>
            <a:r>
              <a:rPr lang="ro-RO" dirty="0"/>
              <a:t>Modelul de comunicare și hermeneutica</a:t>
            </a:r>
            <a:endParaRPr lang="en-US" dirty="0"/>
          </a:p>
        </p:txBody>
      </p:sp>
      <p:sp>
        <p:nvSpPr>
          <p:cNvPr id="3" name="Content Placeholder 2">
            <a:extLst>
              <a:ext uri="{FF2B5EF4-FFF2-40B4-BE49-F238E27FC236}">
                <a16:creationId xmlns:a16="http://schemas.microsoft.com/office/drawing/2014/main" id="{DBEBE231-FF73-45A8-85BF-ED6932A8C4BD}"/>
              </a:ext>
            </a:extLst>
          </p:cNvPr>
          <p:cNvSpPr>
            <a:spLocks noGrp="1"/>
          </p:cNvSpPr>
          <p:nvPr>
            <p:ph idx="1"/>
          </p:nvPr>
        </p:nvSpPr>
        <p:spPr/>
        <p:txBody>
          <a:bodyPr>
            <a:normAutofit/>
          </a:bodyPr>
          <a:lstStyle/>
          <a:p>
            <a:r>
              <a:rPr lang="ro-RO" dirty="0"/>
              <a:t>Nu există o opoziție între modelele de comunicare și analiza hermeneutică. Utilizarea modelului de comunicare sursă – receptor nu exclude posibilitatea unei analize hermeneutice a comunicării. </a:t>
            </a:r>
          </a:p>
          <a:p>
            <a:r>
              <a:rPr lang="ro-RO" dirty="0"/>
              <a:t>Analiza nu ia în considerare doar mesajul, ci întregul proces de comunicare. Aceasta este o caracteristică a hermeneuticii comunicării. </a:t>
            </a:r>
          </a:p>
        </p:txBody>
      </p:sp>
    </p:spTree>
    <p:extLst>
      <p:ext uri="{BB962C8B-B14F-4D97-AF65-F5344CB8AC3E}">
        <p14:creationId xmlns:p14="http://schemas.microsoft.com/office/powerpoint/2010/main" val="23244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10534-4E6D-4F89-AEF8-1FCB93A17B59}"/>
              </a:ext>
            </a:extLst>
          </p:cNvPr>
          <p:cNvSpPr>
            <a:spLocks noGrp="1"/>
          </p:cNvSpPr>
          <p:nvPr>
            <p:ph type="title"/>
          </p:nvPr>
        </p:nvSpPr>
        <p:spPr/>
        <p:txBody>
          <a:bodyPr/>
          <a:lstStyle/>
          <a:p>
            <a:r>
              <a:rPr lang="ro-RO" dirty="0"/>
              <a:t>Cine spune? Comunicatorul ca autor al reclamei </a:t>
            </a:r>
            <a:endParaRPr lang="en-US" dirty="0"/>
          </a:p>
        </p:txBody>
      </p:sp>
      <p:sp>
        <p:nvSpPr>
          <p:cNvPr id="3" name="Content Placeholder 2">
            <a:extLst>
              <a:ext uri="{FF2B5EF4-FFF2-40B4-BE49-F238E27FC236}">
                <a16:creationId xmlns:a16="http://schemas.microsoft.com/office/drawing/2014/main" id="{543A707C-5FAD-472D-A12E-A73072586778}"/>
              </a:ext>
            </a:extLst>
          </p:cNvPr>
          <p:cNvSpPr>
            <a:spLocks noGrp="1"/>
          </p:cNvSpPr>
          <p:nvPr>
            <p:ph idx="1"/>
          </p:nvPr>
        </p:nvSpPr>
        <p:spPr/>
        <p:txBody>
          <a:bodyPr>
            <a:normAutofit fontScale="92500"/>
          </a:bodyPr>
          <a:lstStyle/>
          <a:p>
            <a:r>
              <a:rPr lang="ro-RO" sz="1800" b="1" dirty="0">
                <a:solidFill>
                  <a:srgbClr val="000000"/>
                </a:solidFill>
                <a:latin typeface="Cambria" panose="02040503050406030204" pitchFamily="18" charset="0"/>
              </a:rPr>
              <a:t>Reclama nu este o creație individuală</a:t>
            </a:r>
            <a:r>
              <a:rPr lang="ro-RO" sz="180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Realizarea</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unui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produs</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publicitar</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este</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regulă</a:t>
            </a:r>
            <a:r>
              <a:rPr lang="en-US" sz="1800" b="0" i="0" u="none" strike="noStrike" baseline="0" dirty="0">
                <a:solidFill>
                  <a:srgbClr val="000000"/>
                </a:solidFill>
                <a:latin typeface="Cambria" panose="02040503050406030204" pitchFamily="18" charset="0"/>
              </a:rPr>
              <a:t> un </a:t>
            </a:r>
            <a:r>
              <a:rPr lang="en-US" sz="1800" b="0" i="0" u="none" strike="noStrike" baseline="0" dirty="0" err="1">
                <a:solidFill>
                  <a:srgbClr val="000000"/>
                </a:solidFill>
                <a:latin typeface="Cambria" panose="02040503050406030204" pitchFamily="18" charset="0"/>
              </a:rPr>
              <a:t>proces</a:t>
            </a:r>
            <a:r>
              <a:rPr lang="en-US" sz="1800" b="0" i="0" u="none" strike="noStrike" baseline="0" dirty="0">
                <a:solidFill>
                  <a:srgbClr val="000000"/>
                </a:solidFill>
                <a:latin typeface="Cambria" panose="02040503050406030204" pitchFamily="18" charset="0"/>
              </a:rPr>
              <a:t> complex, </a:t>
            </a:r>
            <a:r>
              <a:rPr lang="en-US" sz="1800" b="0" i="0" u="none" strike="noStrike" baseline="0" dirty="0" err="1">
                <a:solidFill>
                  <a:srgbClr val="000000"/>
                </a:solidFill>
                <a:latin typeface="Cambria" panose="02040503050406030204" pitchFamily="18" charset="0"/>
              </a:rPr>
              <a:t>în</a:t>
            </a:r>
            <a:r>
              <a:rPr lang="en-US" sz="1800" b="0" i="0" u="none" strike="noStrike" baseline="0" dirty="0">
                <a:solidFill>
                  <a:srgbClr val="000000"/>
                </a:solidFill>
                <a:latin typeface="Cambria" panose="02040503050406030204" pitchFamily="18" charset="0"/>
              </a:rPr>
              <a:t> care </a:t>
            </a:r>
            <a:r>
              <a:rPr lang="en-US" sz="1800" b="0" i="0" u="none" strike="noStrike" baseline="0" dirty="0" err="1">
                <a:solidFill>
                  <a:srgbClr val="000000"/>
                </a:solidFill>
                <a:latin typeface="Cambria" panose="02040503050406030204" pitchFamily="18" charset="0"/>
              </a:rPr>
              <a:t>intervin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comanditarul</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creatorul</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reclamei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sau</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mediul</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comunicare</a:t>
            </a:r>
            <a:r>
              <a:rPr lang="en-US" sz="1800" b="0" i="0" u="none" strike="noStrike" baseline="0" dirty="0">
                <a:solidFill>
                  <a:srgbClr val="000000"/>
                </a:solidFill>
                <a:latin typeface="Cambria" panose="02040503050406030204" pitchFamily="18" charset="0"/>
              </a:rPr>
              <a:t>. </a:t>
            </a:r>
            <a:endParaRPr lang="ro-RO" sz="1800" b="0" i="0" u="none" strike="noStrike" baseline="0" dirty="0">
              <a:solidFill>
                <a:srgbClr val="000000"/>
              </a:solidFill>
              <a:latin typeface="Cambria" panose="02040503050406030204" pitchFamily="18" charset="0"/>
            </a:endParaRPr>
          </a:p>
          <a:p>
            <a:r>
              <a:rPr lang="ro-RO" sz="1800" b="1" i="0" u="none" strike="noStrike" baseline="0" dirty="0">
                <a:solidFill>
                  <a:srgbClr val="000000"/>
                </a:solidFill>
                <a:latin typeface="Cambria" panose="02040503050406030204" pitchFamily="18" charset="0"/>
              </a:rPr>
              <a:t>Receptorul este o parte a sursei. </a:t>
            </a:r>
            <a:r>
              <a:rPr lang="en-US" sz="1800" b="0" i="0" u="none" strike="noStrike" baseline="0" dirty="0">
                <a:solidFill>
                  <a:srgbClr val="000000"/>
                </a:solidFill>
                <a:latin typeface="Cambria" panose="02040503050406030204" pitchFamily="18" charset="0"/>
              </a:rPr>
              <a:t>Ne </a:t>
            </a:r>
            <a:r>
              <a:rPr lang="en-US" sz="1800" b="0" i="0" u="none" strike="noStrike" baseline="0" dirty="0" err="1">
                <a:solidFill>
                  <a:srgbClr val="000000"/>
                </a:solidFill>
                <a:latin typeface="Cambria" panose="02040503050406030204" pitchFamily="18" charset="0"/>
              </a:rPr>
              <a:t>putem</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întreba</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și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dacă</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prin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intermediul</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reclamei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autorii</a:t>
            </a:r>
            <a:r>
              <a:rPr lang="en-US" sz="1800" b="0" i="0" u="none" strike="noStrike" baseline="0" dirty="0">
                <a:solidFill>
                  <a:srgbClr val="000000"/>
                </a:solidFill>
                <a:latin typeface="Cambria" panose="02040503050406030204" pitchFamily="18" charset="0"/>
              </a:rPr>
              <a:t> nu fac </a:t>
            </a:r>
            <a:r>
              <a:rPr lang="en-US" sz="1800" b="0" i="0" u="none" strike="noStrike" baseline="0" dirty="0" err="1">
                <a:solidFill>
                  <a:srgbClr val="000000"/>
                </a:solidFill>
                <a:latin typeface="Cambria" panose="02040503050406030204" pitchFamily="18" charset="0"/>
              </a:rPr>
              <a:t>altceva</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decât</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să</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comunice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mesajele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viitorilor</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consumatori</a:t>
            </a:r>
            <a:r>
              <a:rPr lang="en-US" sz="1800" b="0" i="0" u="none" strike="noStrike" baseline="0" dirty="0">
                <a:solidFill>
                  <a:srgbClr val="000000"/>
                </a:solidFill>
                <a:latin typeface="Cambria" panose="02040503050406030204" pitchFamily="18" charset="0"/>
              </a:rPr>
              <a:t> ai </a:t>
            </a:r>
            <a:r>
              <a:rPr lang="en-US" sz="1800" b="0" i="0" u="none" strike="noStrike" baseline="0" dirty="0" err="1">
                <a:solidFill>
                  <a:srgbClr val="000000"/>
                </a:solidFill>
                <a:latin typeface="Cambria" panose="02040503050406030204" pitchFamily="18" charset="0"/>
              </a:rPr>
              <a:t>reclamei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și</a:t>
            </a:r>
            <a:r>
              <a:rPr lang="en-US" sz="1800" b="0" i="0" u="none" strike="noStrike" baseline="0" dirty="0">
                <a:solidFill>
                  <a:srgbClr val="000000"/>
                </a:solidFill>
                <a:latin typeface="Cambria" panose="02040503050406030204" pitchFamily="18" charset="0"/>
              </a:rPr>
              <a:t> ai </a:t>
            </a:r>
            <a:r>
              <a:rPr lang="en-US" sz="1800" b="0" i="0" u="none" strike="noStrike" baseline="0" dirty="0" err="1">
                <a:solidFill>
                  <a:srgbClr val="000000"/>
                </a:solidFill>
                <a:latin typeface="Cambria" panose="02040503050406030204" pitchFamily="18" charset="0"/>
              </a:rPr>
              <a:t>produsului</a:t>
            </a:r>
            <a:r>
              <a:rPr lang="en-US" sz="1800" b="0" i="0" u="none" strike="noStrike" baseline="0" dirty="0">
                <a:solidFill>
                  <a:srgbClr val="000000"/>
                </a:solidFill>
                <a:latin typeface="Cambria" panose="02040503050406030204" pitchFamily="18" charset="0"/>
              </a:rPr>
              <a:t>, care anterior au </a:t>
            </a:r>
            <a:r>
              <a:rPr lang="en-US" sz="1800" b="0" i="0" u="none" strike="noStrike" baseline="0" dirty="0" err="1">
                <a:solidFill>
                  <a:srgbClr val="000000"/>
                </a:solidFill>
                <a:latin typeface="Cambria" panose="02040503050406030204" pitchFamily="18" charset="0"/>
              </a:rPr>
              <a:t>fost</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chestionaţi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în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cadrul</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sondajelor</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opini</a:t>
            </a:r>
            <a:r>
              <a:rPr lang="ro-RO" sz="1800" b="0" i="0" u="none" strike="noStrike" baseline="0" dirty="0">
                <a:solidFill>
                  <a:srgbClr val="000000"/>
                </a:solidFill>
                <a:latin typeface="Cambria" panose="02040503050406030204" pitchFamily="18" charset="0"/>
              </a:rPr>
              <a:t>e</a:t>
            </a:r>
            <a:r>
              <a:rPr lang="en-US" sz="1800" b="0" i="0" u="none" strike="noStrike" baseline="0" dirty="0">
                <a:solidFill>
                  <a:srgbClr val="000000"/>
                </a:solidFill>
                <a:latin typeface="Cambria" panose="02040503050406030204" pitchFamily="18" charset="0"/>
              </a:rPr>
              <a:t>. </a:t>
            </a:r>
            <a:r>
              <a:rPr lang="ro-RO" sz="1800" b="0" i="0" u="none" strike="noStrike" baseline="0" dirty="0">
                <a:solidFill>
                  <a:srgbClr val="000000"/>
                </a:solidFill>
                <a:latin typeface="Cambria" panose="02040503050406030204" pitchFamily="18" charset="0"/>
              </a:rPr>
              <a:t> </a:t>
            </a:r>
          </a:p>
          <a:p>
            <a:r>
              <a:rPr lang="ro-RO" sz="1800" b="1" i="0" u="none" strike="noStrike" baseline="0" dirty="0">
                <a:solidFill>
                  <a:srgbClr val="000000"/>
                </a:solidFill>
                <a:latin typeface="Cambria" panose="02040503050406030204" pitchFamily="18" charset="0"/>
              </a:rPr>
              <a:t>Artistul publicitar creează pentru alții. </a:t>
            </a:r>
            <a:r>
              <a:rPr lang="en-US" sz="1800" b="0" i="0" u="none" strike="noStrike" baseline="0" dirty="0" err="1">
                <a:solidFill>
                  <a:srgbClr val="000000"/>
                </a:solidFill>
                <a:latin typeface="Cambria" panose="02040503050406030204" pitchFamily="18" charset="0"/>
              </a:rPr>
              <a:t>Deși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artistul</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publicitar</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poate</a:t>
            </a:r>
            <a:r>
              <a:rPr lang="en-US" sz="1800" b="0" i="0" u="none" strike="noStrike" baseline="0" dirty="0">
                <a:solidFill>
                  <a:srgbClr val="000000"/>
                </a:solidFill>
                <a:latin typeface="Cambria" panose="02040503050406030204" pitchFamily="18" charset="0"/>
              </a:rPr>
              <a:t> fi </a:t>
            </a:r>
            <a:r>
              <a:rPr lang="en-US" sz="1800" b="0" i="0" u="none" strike="noStrike" baseline="0" dirty="0" err="1">
                <a:solidFill>
                  <a:srgbClr val="000000"/>
                </a:solidFill>
                <a:latin typeface="Cambria" panose="02040503050406030204" pitchFamily="18" charset="0"/>
              </a:rPr>
              <a:t>autorul</a:t>
            </a:r>
            <a:r>
              <a:rPr lang="en-US" sz="1800" b="0" i="0" u="none" strike="noStrike" baseline="0" dirty="0">
                <a:solidFill>
                  <a:srgbClr val="000000"/>
                </a:solidFill>
                <a:latin typeface="Cambria" panose="02040503050406030204" pitchFamily="18" charset="0"/>
              </a:rPr>
              <a:t> real al </a:t>
            </a:r>
            <a:r>
              <a:rPr lang="en-US" sz="1800" b="0" i="0" u="none" strike="noStrike" baseline="0" dirty="0" err="1">
                <a:solidFill>
                  <a:srgbClr val="000000"/>
                </a:solidFill>
                <a:latin typeface="Cambria" panose="02040503050406030204" pitchFamily="18" charset="0"/>
              </a:rPr>
              <a:t>unei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reclame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aceasta</a:t>
            </a:r>
            <a:r>
              <a:rPr lang="en-US" sz="1800" b="0" i="0" u="none" strike="noStrike" baseline="0" dirty="0">
                <a:solidFill>
                  <a:srgbClr val="000000"/>
                </a:solidFill>
                <a:latin typeface="Cambria" panose="02040503050406030204" pitchFamily="18" charset="0"/>
              </a:rPr>
              <a:t> nu are o </a:t>
            </a:r>
            <a:r>
              <a:rPr lang="en-US" sz="1800" b="0" i="0" u="none" strike="noStrike" baseline="0" dirty="0" err="1">
                <a:solidFill>
                  <a:srgbClr val="000000"/>
                </a:solidFill>
                <a:latin typeface="Cambria" panose="02040503050406030204" pitchFamily="18" charset="0"/>
              </a:rPr>
              <a:t>semnificaţie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directă</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nici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pentru</a:t>
            </a:r>
            <a:r>
              <a:rPr lang="en-US" sz="1800" b="0" i="0" u="none" strike="noStrike" baseline="0" dirty="0">
                <a:solidFill>
                  <a:srgbClr val="000000"/>
                </a:solidFill>
                <a:latin typeface="Cambria" panose="02040503050406030204" pitchFamily="18" charset="0"/>
              </a:rPr>
              <a:t> el, </a:t>
            </a:r>
            <a:r>
              <a:rPr lang="en-US" sz="1800" b="0" i="0" u="none" strike="noStrike" baseline="0" dirty="0" err="1">
                <a:solidFill>
                  <a:srgbClr val="000000"/>
                </a:solidFill>
                <a:latin typeface="Cambria" panose="02040503050406030204" pitchFamily="18" charset="0"/>
              </a:rPr>
              <a:t>nici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pentru</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comanditar</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În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principiu</a:t>
            </a:r>
            <a:r>
              <a:rPr lang="en-US" sz="1800" b="0" i="0" u="none" strike="noStrike" baseline="0" dirty="0">
                <a:solidFill>
                  <a:srgbClr val="000000"/>
                </a:solidFill>
                <a:latin typeface="Cambria" panose="02040503050406030204" pitchFamily="18" charset="0"/>
              </a:rPr>
              <a:t>, reclama </a:t>
            </a:r>
            <a:r>
              <a:rPr lang="en-US" sz="1800" b="0" i="0" u="none" strike="noStrike" baseline="0" dirty="0" err="1">
                <a:solidFill>
                  <a:srgbClr val="000000"/>
                </a:solidFill>
                <a:latin typeface="Cambria" panose="02040503050406030204" pitchFamily="18" charset="0"/>
              </a:rPr>
              <a:t>poate</a:t>
            </a:r>
            <a:r>
              <a:rPr lang="en-US" sz="1800" b="0" i="0" u="none" strike="noStrike" baseline="0" dirty="0">
                <a:solidFill>
                  <a:srgbClr val="000000"/>
                </a:solidFill>
                <a:latin typeface="Cambria" panose="02040503050406030204" pitchFamily="18" charset="0"/>
              </a:rPr>
              <a:t> fi </a:t>
            </a:r>
            <a:r>
              <a:rPr lang="en-US" sz="1800" b="0" i="0" u="none" strike="noStrike" baseline="0" dirty="0" err="1">
                <a:solidFill>
                  <a:srgbClr val="000000"/>
                </a:solidFill>
                <a:latin typeface="Cambria" panose="02040503050406030204" pitchFamily="18" charset="0"/>
              </a:rPr>
              <a:t>realizată</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către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oricine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Asumarea</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textului</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către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autorul</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său</a:t>
            </a:r>
            <a:r>
              <a:rPr lang="en-US" sz="1800" b="0" i="0" u="none" strike="noStrike" baseline="0" dirty="0">
                <a:solidFill>
                  <a:srgbClr val="000000"/>
                </a:solidFill>
                <a:latin typeface="Cambria" panose="02040503050406030204" pitchFamily="18" charset="0"/>
              </a:rPr>
              <a:t> real </a:t>
            </a:r>
            <a:r>
              <a:rPr lang="en-US" sz="1800" b="0" i="0" u="none" strike="noStrike" baseline="0" dirty="0" err="1">
                <a:solidFill>
                  <a:srgbClr val="000000"/>
                </a:solidFill>
                <a:latin typeface="Cambria" panose="02040503050406030204" pitchFamily="18" charset="0"/>
              </a:rPr>
              <a:t>este</a:t>
            </a:r>
            <a:r>
              <a:rPr lang="en-US" sz="1800" b="0" i="0" u="none" strike="noStrike" baseline="0" dirty="0">
                <a:solidFill>
                  <a:srgbClr val="000000"/>
                </a:solidFill>
                <a:latin typeface="Cambria" panose="02040503050406030204" pitchFamily="18" charset="0"/>
              </a:rPr>
              <a:t> o </a:t>
            </a:r>
            <a:r>
              <a:rPr lang="en-US" sz="1800" b="0" i="0" u="none" strike="noStrike" baseline="0" dirty="0" err="1">
                <a:solidFill>
                  <a:srgbClr val="000000"/>
                </a:solidFill>
                <a:latin typeface="Cambria" panose="02040503050406030204" pitchFamily="18" charset="0"/>
              </a:rPr>
              <a:t>situaţie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întâlnită</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pildă</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în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literatură</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în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schimb</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în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publicitate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autorul</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concepe</a:t>
            </a:r>
            <a:r>
              <a:rPr lang="en-US" sz="1800" b="0" i="0" u="none" strike="noStrike" baseline="0" dirty="0">
                <a:solidFill>
                  <a:srgbClr val="000000"/>
                </a:solidFill>
                <a:latin typeface="Cambria" panose="02040503050406030204" pitchFamily="18" charset="0"/>
              </a:rPr>
              <a:t> un </a:t>
            </a:r>
            <a:r>
              <a:rPr lang="en-US" sz="1800" b="0" i="0" u="none" strike="noStrike" baseline="0" dirty="0" err="1">
                <a:solidFill>
                  <a:srgbClr val="000000"/>
                </a:solidFill>
                <a:latin typeface="Cambria" panose="02040503050406030204" pitchFamily="18" charset="0"/>
              </a:rPr>
              <a:t>produs</a:t>
            </a:r>
            <a:r>
              <a:rPr lang="en-US" sz="1800" b="0" i="0" u="none" strike="noStrike" baseline="0" dirty="0">
                <a:solidFill>
                  <a:srgbClr val="000000"/>
                </a:solidFill>
                <a:latin typeface="Cambria" panose="02040503050406030204" pitchFamily="18" charset="0"/>
              </a:rPr>
              <a:t> </a:t>
            </a:r>
            <a:r>
              <a:rPr lang="en-US" sz="1800" b="0" i="1" u="none" strike="noStrike" baseline="0" dirty="0" err="1">
                <a:solidFill>
                  <a:srgbClr val="000000"/>
                </a:solidFill>
                <a:latin typeface="Cambria" panose="02040503050406030204" pitchFamily="18" charset="0"/>
              </a:rPr>
              <a:t>pentru</a:t>
            </a:r>
            <a:r>
              <a:rPr lang="en-US" sz="1800" b="0" i="1" u="none" strike="noStrike" baseline="0" dirty="0">
                <a:solidFill>
                  <a:srgbClr val="000000"/>
                </a:solidFill>
                <a:latin typeface="Cambria" panose="02040503050406030204" pitchFamily="18" charset="0"/>
              </a:rPr>
              <a:t> </a:t>
            </a:r>
            <a:r>
              <a:rPr lang="en-US" sz="1800" b="0" i="1" u="none" strike="noStrike" baseline="0" dirty="0" err="1">
                <a:solidFill>
                  <a:srgbClr val="000000"/>
                </a:solidFill>
                <a:latin typeface="Cambria" panose="02040503050406030204" pitchFamily="18" charset="0"/>
              </a:rPr>
              <a:t>altcineva</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în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cazul</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faţă</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pentru</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cel</a:t>
            </a:r>
            <a:r>
              <a:rPr lang="en-US" sz="1800" b="0" i="0" u="none" strike="noStrike" baseline="0" dirty="0">
                <a:solidFill>
                  <a:srgbClr val="000000"/>
                </a:solidFill>
                <a:latin typeface="Cambria" panose="02040503050406030204" pitchFamily="18" charset="0"/>
              </a:rPr>
              <a:t> care-</a:t>
            </a:r>
            <a:r>
              <a:rPr lang="en-US" sz="1800" b="0" i="0" u="none" strike="noStrike" baseline="0" dirty="0" err="1">
                <a:solidFill>
                  <a:srgbClr val="000000"/>
                </a:solidFill>
                <a:latin typeface="Cambria" panose="02040503050406030204" pitchFamily="18" charset="0"/>
              </a:rPr>
              <a:t>și</a:t>
            </a:r>
            <a:r>
              <a:rPr lang="en-US" sz="1800" b="0" i="0" u="none" strike="noStrike" baseline="0" dirty="0">
                <a:solidFill>
                  <a:srgbClr val="000000"/>
                </a:solidFill>
                <a:latin typeface="Cambria" panose="02040503050406030204" pitchFamily="18" charset="0"/>
              </a:rPr>
              <a:t> face </a:t>
            </a:r>
            <a:r>
              <a:rPr lang="en-US" sz="1800" b="0" i="0" u="none" strike="noStrike" baseline="0" dirty="0" err="1">
                <a:solidFill>
                  <a:srgbClr val="000000"/>
                </a:solidFill>
                <a:latin typeface="Cambria" panose="02040503050406030204" pitchFamily="18" charset="0"/>
              </a:rPr>
              <a:t>reclamă</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Așadar</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pentru</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comanditar</a:t>
            </a:r>
            <a:r>
              <a:rPr lang="en-US" sz="1800" b="0" i="0" u="none" strike="noStrike" baseline="0" dirty="0">
                <a:solidFill>
                  <a:srgbClr val="000000"/>
                </a:solidFill>
                <a:latin typeface="Cambria" panose="02040503050406030204" pitchFamily="18" charset="0"/>
              </a:rPr>
              <a:t>. </a:t>
            </a:r>
            <a:endParaRPr lang="ro-RO" sz="1800" b="0" i="0" u="none" strike="noStrike" baseline="0" dirty="0">
              <a:solidFill>
                <a:srgbClr val="000000"/>
              </a:solidFill>
              <a:latin typeface="Cambria" panose="02040503050406030204" pitchFamily="18" charset="0"/>
            </a:endParaRPr>
          </a:p>
          <a:p>
            <a:r>
              <a:rPr lang="ro-RO" sz="1800" b="1" i="0" u="none" strike="noStrike" baseline="0" dirty="0">
                <a:solidFill>
                  <a:srgbClr val="000000"/>
                </a:solidFill>
                <a:latin typeface="Cambria" panose="02040503050406030204" pitchFamily="18" charset="0"/>
              </a:rPr>
              <a:t>Cum devine un publicitar autor?</a:t>
            </a:r>
            <a:r>
              <a:rPr lang="ro-RO"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Doar</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atunci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când</a:t>
            </a:r>
            <a:r>
              <a:rPr lang="en-US" sz="1800" b="0" i="0" u="none" strike="noStrike" baseline="0" dirty="0">
                <a:solidFill>
                  <a:srgbClr val="000000"/>
                </a:solidFill>
                <a:latin typeface="Cambria" panose="02040503050406030204" pitchFamily="18" charset="0"/>
              </a:rPr>
              <a:t> o </a:t>
            </a:r>
            <a:r>
              <a:rPr lang="en-US" sz="1800" b="0" i="0" u="none" strike="noStrike" baseline="0" dirty="0" err="1">
                <a:solidFill>
                  <a:srgbClr val="000000"/>
                </a:solidFill>
                <a:latin typeface="Cambria" panose="02040503050406030204" pitchFamily="18" charset="0"/>
              </a:rPr>
              <a:t>reclamă</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este</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prezentată</a:t>
            </a:r>
            <a:r>
              <a:rPr lang="en-US" sz="1800" b="0" i="0" u="none" strike="noStrike" baseline="0" dirty="0">
                <a:solidFill>
                  <a:srgbClr val="000000"/>
                </a:solidFill>
                <a:latin typeface="Cambria" panose="02040503050406030204" pitchFamily="18" charset="0"/>
              </a:rPr>
              <a:t> la un concurs </a:t>
            </a:r>
            <a:r>
              <a:rPr lang="en-US" sz="1800" b="0" i="0" u="none" strike="noStrike" baseline="0" dirty="0" err="1">
                <a:solidFill>
                  <a:srgbClr val="000000"/>
                </a:solidFill>
                <a:latin typeface="Cambria" panose="02040503050406030204" pitchFamily="18" charset="0"/>
              </a:rPr>
              <a:t>artistul</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publicitar</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devine</a:t>
            </a:r>
            <a:r>
              <a:rPr lang="en-US" sz="1800" b="0" i="0" u="none" strike="noStrike" baseline="0" dirty="0">
                <a:solidFill>
                  <a:srgbClr val="000000"/>
                </a:solidFill>
                <a:latin typeface="Cambria" panose="02040503050406030204" pitchFamily="18" charset="0"/>
              </a:rPr>
              <a:t> relevant, </a:t>
            </a:r>
            <a:r>
              <a:rPr lang="en-US" sz="1800" b="0" i="0" u="none" strike="noStrike" baseline="0" dirty="0" err="1">
                <a:solidFill>
                  <a:srgbClr val="000000"/>
                </a:solidFill>
                <a:latin typeface="Cambria" panose="02040503050406030204" pitchFamily="18" charset="0"/>
              </a:rPr>
              <a:t>dar</a:t>
            </a:r>
            <a:r>
              <a:rPr lang="en-US" sz="1800" b="0" i="0" u="none" strike="noStrike" baseline="0" dirty="0">
                <a:solidFill>
                  <a:srgbClr val="000000"/>
                </a:solidFill>
                <a:latin typeface="Cambria" panose="02040503050406030204" pitchFamily="18" charset="0"/>
              </a:rPr>
              <a:t> nu </a:t>
            </a:r>
            <a:r>
              <a:rPr lang="en-US" sz="1800" b="0" i="0" u="none" strike="noStrike" baseline="0" dirty="0" err="1">
                <a:solidFill>
                  <a:srgbClr val="000000"/>
                </a:solidFill>
                <a:latin typeface="Cambria" panose="02040503050406030204" pitchFamily="18" charset="0"/>
              </a:rPr>
              <a:t>în</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calitate</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autor</a:t>
            </a:r>
            <a:r>
              <a:rPr lang="en-US" sz="1800" b="0" i="0" u="none" strike="noStrike" baseline="0" dirty="0">
                <a:solidFill>
                  <a:srgbClr val="000000"/>
                </a:solidFill>
                <a:latin typeface="Cambria" panose="02040503050406030204" pitchFamily="18" charset="0"/>
              </a:rPr>
              <a:t> al </a:t>
            </a:r>
            <a:r>
              <a:rPr lang="en-US" sz="1800" b="0" i="0" u="none" strike="noStrike" baseline="0" dirty="0" err="1">
                <a:solidFill>
                  <a:srgbClr val="000000"/>
                </a:solidFill>
                <a:latin typeface="Cambria" panose="02040503050406030204" pitchFamily="18" charset="0"/>
              </a:rPr>
              <a:t>unei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reclame</a:t>
            </a:r>
            <a:r>
              <a:rPr lang="en-US" sz="1800" b="0" i="0" u="none" strike="noStrike" baseline="0" dirty="0">
                <a:solidFill>
                  <a:srgbClr val="000000"/>
                </a:solidFill>
                <a:latin typeface="Cambria" panose="02040503050406030204" pitchFamily="18" charset="0"/>
              </a:rPr>
              <a:t>, ci al </a:t>
            </a:r>
            <a:r>
              <a:rPr lang="en-US" sz="1800" b="0" i="0" u="none" strike="noStrike" baseline="0" dirty="0" err="1">
                <a:solidFill>
                  <a:srgbClr val="000000"/>
                </a:solidFill>
                <a:latin typeface="Cambria" panose="02040503050406030204" pitchFamily="18" charset="0"/>
              </a:rPr>
              <a:t>unei</a:t>
            </a:r>
            <a:r>
              <a:rPr lang="en-US" sz="1800" b="0" i="0" u="none" strike="noStrike" baseline="0" dirty="0">
                <a:solidFill>
                  <a:srgbClr val="000000"/>
                </a:solidFill>
                <a:latin typeface="Cambria" panose="02040503050406030204" pitchFamily="18" charset="0"/>
              </a:rPr>
              <a:t> </a:t>
            </a:r>
            <a:r>
              <a:rPr lang="en-US" sz="1800" b="0" i="0" u="none" strike="noStrike" baseline="0" dirty="0" err="1">
                <a:solidFill>
                  <a:srgbClr val="000000"/>
                </a:solidFill>
                <a:latin typeface="Cambria" panose="02040503050406030204" pitchFamily="18" charset="0"/>
              </a:rPr>
              <a:t>opere</a:t>
            </a:r>
            <a:r>
              <a:rPr lang="en-US" sz="1800" b="0" i="0" u="none" strike="noStrike" baseline="0" dirty="0">
                <a:solidFill>
                  <a:srgbClr val="000000"/>
                </a:solidFill>
                <a:latin typeface="Cambria" panose="02040503050406030204" pitchFamily="18" charset="0"/>
              </a:rPr>
              <a:t> de </a:t>
            </a:r>
            <a:r>
              <a:rPr lang="en-US" sz="1800" b="0" i="0" u="none" strike="noStrike" baseline="0" dirty="0" err="1">
                <a:solidFill>
                  <a:srgbClr val="000000"/>
                </a:solidFill>
                <a:latin typeface="Cambria" panose="02040503050406030204" pitchFamily="18" charset="0"/>
              </a:rPr>
              <a:t>artă</a:t>
            </a:r>
            <a:r>
              <a:rPr lang="en-US" sz="1800" b="0" i="0" u="none" strike="noStrike" baseline="0" dirty="0">
                <a:solidFill>
                  <a:srgbClr val="000000"/>
                </a:solidFill>
                <a:latin typeface="Cambria" panose="02040503050406030204" pitchFamily="18" charset="0"/>
              </a:rPr>
              <a:t>. </a:t>
            </a:r>
          </a:p>
        </p:txBody>
      </p:sp>
    </p:spTree>
    <p:extLst>
      <p:ext uri="{BB962C8B-B14F-4D97-AF65-F5344CB8AC3E}">
        <p14:creationId xmlns:p14="http://schemas.microsoft.com/office/powerpoint/2010/main" val="1803290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87EE3-8543-4449-A245-A3689C3DCF7A}"/>
              </a:ext>
            </a:extLst>
          </p:cNvPr>
          <p:cNvSpPr>
            <a:spLocks noGrp="1"/>
          </p:cNvSpPr>
          <p:nvPr>
            <p:ph type="title"/>
          </p:nvPr>
        </p:nvSpPr>
        <p:spPr/>
        <p:txBody>
          <a:bodyPr/>
          <a:lstStyle/>
          <a:p>
            <a:r>
              <a:rPr lang="ro-RO" dirty="0"/>
              <a:t>Orientare spre autor/ spre receptor</a:t>
            </a:r>
            <a:endParaRPr lang="en-US" dirty="0"/>
          </a:p>
        </p:txBody>
      </p:sp>
      <p:sp>
        <p:nvSpPr>
          <p:cNvPr id="3" name="Content Placeholder 2">
            <a:extLst>
              <a:ext uri="{FF2B5EF4-FFF2-40B4-BE49-F238E27FC236}">
                <a16:creationId xmlns:a16="http://schemas.microsoft.com/office/drawing/2014/main" id="{3EFAC864-440A-4A2D-9A20-0FDB23F4A315}"/>
              </a:ext>
            </a:extLst>
          </p:cNvPr>
          <p:cNvSpPr>
            <a:spLocks noGrp="1"/>
          </p:cNvSpPr>
          <p:nvPr>
            <p:ph idx="1"/>
          </p:nvPr>
        </p:nvSpPr>
        <p:spPr/>
        <p:txBody>
          <a:bodyPr/>
          <a:lstStyle/>
          <a:p>
            <a:r>
              <a:rPr lang="ro-RO" dirty="0"/>
              <a:t>În artă, funcția auctorială este intensificată. </a:t>
            </a:r>
          </a:p>
          <a:p>
            <a:r>
              <a:rPr lang="ro-RO" dirty="0"/>
              <a:t>În publicitate, funcția cea mai importantă este cea a receptorului. Studiile de marketing urmăresc să afle informații despre valorile, dorințele și obiceiurile de consum ale consumatorului. Valorile artistului publicitar nu sunt evidențiate. </a:t>
            </a:r>
          </a:p>
          <a:p>
            <a:r>
              <a:rPr lang="ro-RO" dirty="0"/>
              <a:t>”Moartea autorului” (Roland Barthes) este un eveniment din epoca publicității. </a:t>
            </a:r>
            <a:endParaRPr lang="en-US" dirty="0"/>
          </a:p>
        </p:txBody>
      </p:sp>
    </p:spTree>
    <p:extLst>
      <p:ext uri="{BB962C8B-B14F-4D97-AF65-F5344CB8AC3E}">
        <p14:creationId xmlns:p14="http://schemas.microsoft.com/office/powerpoint/2010/main" val="3070438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54D39-1F2F-4DF7-A655-9FD80A98FB44}"/>
              </a:ext>
            </a:extLst>
          </p:cNvPr>
          <p:cNvSpPr>
            <a:spLocks noGrp="1"/>
          </p:cNvSpPr>
          <p:nvPr>
            <p:ph type="title"/>
          </p:nvPr>
        </p:nvSpPr>
        <p:spPr/>
        <p:txBody>
          <a:bodyPr/>
          <a:lstStyle/>
          <a:p>
            <a:r>
              <a:rPr lang="ro-RO" dirty="0"/>
              <a:t>Ce spune? Mesajul </a:t>
            </a:r>
            <a:endParaRPr lang="en-US" dirty="0"/>
          </a:p>
        </p:txBody>
      </p:sp>
      <p:sp>
        <p:nvSpPr>
          <p:cNvPr id="3" name="Content Placeholder 2">
            <a:extLst>
              <a:ext uri="{FF2B5EF4-FFF2-40B4-BE49-F238E27FC236}">
                <a16:creationId xmlns:a16="http://schemas.microsoft.com/office/drawing/2014/main" id="{AA1F10CA-4F3B-4C35-9D52-065908260F45}"/>
              </a:ext>
            </a:extLst>
          </p:cNvPr>
          <p:cNvSpPr>
            <a:spLocks noGrp="1"/>
          </p:cNvSpPr>
          <p:nvPr>
            <p:ph idx="1"/>
          </p:nvPr>
        </p:nvSpPr>
        <p:spPr/>
        <p:txBody>
          <a:bodyPr/>
          <a:lstStyle/>
          <a:p>
            <a:r>
              <a:rPr lang="ro-RO" dirty="0"/>
              <a:t>Arta este orientată asupra conținutului mesajului, chiar în termenii lui Jakobson. </a:t>
            </a:r>
          </a:p>
          <a:p>
            <a:r>
              <a:rPr lang="ro-RO" dirty="0"/>
              <a:t>Publicitatea are obiective extradiscursive, obiectivul este vânzarea produsului.</a:t>
            </a:r>
          </a:p>
          <a:p>
            <a:r>
              <a:rPr lang="ro-RO" dirty="0"/>
              <a:t>Mesajul artei autonome este distanțat, ironic-subersiv. </a:t>
            </a:r>
            <a:endParaRPr lang="en-US" dirty="0"/>
          </a:p>
        </p:txBody>
      </p:sp>
    </p:spTree>
    <p:extLst>
      <p:ext uri="{BB962C8B-B14F-4D97-AF65-F5344CB8AC3E}">
        <p14:creationId xmlns:p14="http://schemas.microsoft.com/office/powerpoint/2010/main" val="668561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BED58-747E-4455-8FCB-F58DF80D3583}"/>
              </a:ext>
            </a:extLst>
          </p:cNvPr>
          <p:cNvSpPr>
            <a:spLocks noGrp="1"/>
          </p:cNvSpPr>
          <p:nvPr>
            <p:ph type="title"/>
          </p:nvPr>
        </p:nvSpPr>
        <p:spPr/>
        <p:txBody>
          <a:bodyPr/>
          <a:lstStyle/>
          <a:p>
            <a:r>
              <a:rPr lang="ro-RO" dirty="0"/>
              <a:t>Prin ce canal? Mediul de comunicare</a:t>
            </a:r>
            <a:endParaRPr lang="en-US" dirty="0"/>
          </a:p>
        </p:txBody>
      </p:sp>
      <p:sp>
        <p:nvSpPr>
          <p:cNvPr id="3" name="Content Placeholder 2">
            <a:extLst>
              <a:ext uri="{FF2B5EF4-FFF2-40B4-BE49-F238E27FC236}">
                <a16:creationId xmlns:a16="http://schemas.microsoft.com/office/drawing/2014/main" id="{23E4771B-5DC7-487C-92E9-03B3855A9AFF}"/>
              </a:ext>
            </a:extLst>
          </p:cNvPr>
          <p:cNvSpPr>
            <a:spLocks noGrp="1"/>
          </p:cNvSpPr>
          <p:nvPr>
            <p:ph idx="1"/>
          </p:nvPr>
        </p:nvSpPr>
        <p:spPr/>
        <p:txBody>
          <a:bodyPr>
            <a:normAutofit fontScale="85000" lnSpcReduction="20000"/>
          </a:bodyPr>
          <a:lstStyle/>
          <a:p>
            <a:r>
              <a:rPr lang="ro-RO" dirty="0"/>
              <a:t>Walter Benjamin, </a:t>
            </a:r>
            <a:r>
              <a:rPr lang="ro-RO" i="1" dirty="0"/>
              <a:t>Opera de artă în epoca reproducerii mecanice</a:t>
            </a:r>
            <a:r>
              <a:rPr lang="ro-RO" dirty="0"/>
              <a:t>: ”Când este confruntat cu reproducerea manuală, care este considerată din principiu un fals, originalul își păstrează autoritatea deplină; altfel stau lucrurile cu reproducerea tehnică. Și asta din două motive. Mai întâi, ea este mai independentă față de original decât cea manuală. De pildă, în fotografie, procedeul reproducerii poate pune în evidență acele aspecte ale originalului care nu pot fi percepute cu ochiul, ci numai cu obiectivul, care poate fi deplasat pentru a obține unghiuri de vedere diferite; datorită unor procedee, cum ar fi mărirea sau încetinitorul, se pot fixa imagini care scapă văzului natural. În al doilea rând, reproducerea tehnică poate transporta copia originalului în situații în care originalul nu ajunge niciodată. Dar, mai presus de toate, oferă originalului posibilitatea de a veni în întâmpinarea privitorului sau a ascultătorului, sub forma fotografiei sau a discului”. </a:t>
            </a:r>
          </a:p>
          <a:p>
            <a:r>
              <a:rPr lang="ro-RO" dirty="0"/>
              <a:t>John Berger, </a:t>
            </a:r>
            <a:r>
              <a:rPr lang="ro-RO" i="1" dirty="0"/>
              <a:t>Feluri de a vedea</a:t>
            </a:r>
            <a:r>
              <a:rPr lang="ro-RO" dirty="0"/>
              <a:t>: ”Fiecare desen sau pictură care folosea perspectiva îi delega spectatorului rolul de centru unic al lumii. Aparatul de fotografiat, și mai ales aparatul de filmat, au demonstrat că nu există nici un centru”. </a:t>
            </a:r>
          </a:p>
          <a:p>
            <a:r>
              <a:rPr lang="ro-RO" dirty="0"/>
              <a:t>Edward Bernays, </a:t>
            </a:r>
            <a:r>
              <a:rPr lang="ro-RO" i="1" dirty="0"/>
              <a:t>Propaganda</a:t>
            </a:r>
            <a:r>
              <a:rPr lang="ro-RO" dirty="0"/>
              <a:t>: ”... Artistul are oportunitatea de a colabora cu industria pentru a dezvolta sensibilitatea estetică a publicului, înfrumusețând articolele de uz frecvent și, în plus, câștigând recunoaștere și asigurându-și resursele financiare”. </a:t>
            </a:r>
          </a:p>
          <a:p>
            <a:r>
              <a:rPr lang="ro-RO" dirty="0"/>
              <a:t>Edward Bernays, </a:t>
            </a:r>
            <a:r>
              <a:rPr lang="ro-RO" i="1" dirty="0"/>
              <a:t>Propaganda</a:t>
            </a:r>
            <a:r>
              <a:rPr lang="ro-RO" dirty="0"/>
              <a:t>: </a:t>
            </a:r>
            <a:r>
              <a:rPr lang="en-US" dirty="0"/>
              <a:t>„</a:t>
            </a:r>
            <a:r>
              <a:rPr lang="en-US" dirty="0" err="1"/>
              <a:t>Desigur</a:t>
            </a:r>
            <a:r>
              <a:rPr lang="en-US" dirty="0"/>
              <a:t>, o </a:t>
            </a:r>
            <a:r>
              <a:rPr lang="en-US" dirty="0" err="1"/>
              <a:t>casnică</a:t>
            </a:r>
            <a:r>
              <a:rPr lang="en-US" dirty="0"/>
              <a:t> </a:t>
            </a:r>
            <a:r>
              <a:rPr lang="en-US" dirty="0" err="1"/>
              <a:t>dintr</a:t>
            </a:r>
            <a:r>
              <a:rPr lang="en-US" dirty="0"/>
              <a:t>-un </a:t>
            </a:r>
            <a:r>
              <a:rPr lang="en-US" dirty="0" err="1"/>
              <a:t>apartament</a:t>
            </a:r>
            <a:r>
              <a:rPr lang="en-US" dirty="0"/>
              <a:t> din Bronx nu </a:t>
            </a:r>
            <a:r>
              <a:rPr lang="en-US" dirty="0" err="1"/>
              <a:t>este</a:t>
            </a:r>
            <a:r>
              <a:rPr lang="en-US" dirty="0"/>
              <a:t> </a:t>
            </a:r>
            <a:r>
              <a:rPr lang="en-US" dirty="0" err="1"/>
              <a:t>interesată</a:t>
            </a:r>
            <a:r>
              <a:rPr lang="en-US" dirty="0"/>
              <a:t> de </a:t>
            </a:r>
            <a:r>
              <a:rPr lang="en-US" dirty="0" err="1"/>
              <a:t>vechile</a:t>
            </a:r>
            <a:r>
              <a:rPr lang="en-US" dirty="0"/>
              <a:t> vase </a:t>
            </a:r>
            <a:r>
              <a:rPr lang="en-US" dirty="0" err="1"/>
              <a:t>greceşti</a:t>
            </a:r>
            <a:r>
              <a:rPr lang="en-US" dirty="0"/>
              <a:t> de la </a:t>
            </a:r>
            <a:r>
              <a:rPr lang="en-US" dirty="0" err="1"/>
              <a:t>Muzeul</a:t>
            </a:r>
            <a:r>
              <a:rPr lang="en-US" dirty="0"/>
              <a:t> Metropolitan. Cu </a:t>
            </a:r>
            <a:r>
              <a:rPr lang="en-US" dirty="0" err="1"/>
              <a:t>toate</a:t>
            </a:r>
            <a:r>
              <a:rPr lang="en-US" dirty="0"/>
              <a:t> </a:t>
            </a:r>
            <a:r>
              <a:rPr lang="en-US" dirty="0" err="1"/>
              <a:t>acestea</a:t>
            </a:r>
            <a:r>
              <a:rPr lang="en-US" dirty="0"/>
              <a:t>, un artist care </a:t>
            </a:r>
            <a:r>
              <a:rPr lang="en-US" dirty="0" err="1"/>
              <a:t>lucrează</a:t>
            </a:r>
            <a:r>
              <a:rPr lang="en-US" dirty="0"/>
              <a:t> cu o </a:t>
            </a:r>
            <a:r>
              <a:rPr lang="en-US" dirty="0" err="1"/>
              <a:t>firmă</a:t>
            </a:r>
            <a:r>
              <a:rPr lang="en-US" dirty="0"/>
              <a:t> care produce vase de </a:t>
            </a:r>
            <a:r>
              <a:rPr lang="en-US" dirty="0" err="1"/>
              <a:t>bucătărie</a:t>
            </a:r>
            <a:r>
              <a:rPr lang="en-US" dirty="0"/>
              <a:t> </a:t>
            </a:r>
            <a:r>
              <a:rPr lang="en-US" dirty="0" err="1"/>
              <a:t>poate</a:t>
            </a:r>
            <a:r>
              <a:rPr lang="en-US" dirty="0"/>
              <a:t> </a:t>
            </a:r>
            <a:r>
              <a:rPr lang="en-US" dirty="0" err="1"/>
              <a:t>realiza</a:t>
            </a:r>
            <a:r>
              <a:rPr lang="en-US" dirty="0"/>
              <a:t> un set de </a:t>
            </a:r>
            <a:r>
              <a:rPr lang="en-US" dirty="0" err="1"/>
              <a:t>porţelan</a:t>
            </a:r>
            <a:r>
              <a:rPr lang="en-US" dirty="0"/>
              <a:t> </a:t>
            </a:r>
            <a:r>
              <a:rPr lang="en-US" dirty="0" err="1"/>
              <a:t>după</a:t>
            </a:r>
            <a:r>
              <a:rPr lang="en-US" dirty="0"/>
              <a:t> </a:t>
            </a:r>
            <a:r>
              <a:rPr lang="en-US" dirty="0" err="1"/>
              <a:t>modelul</a:t>
            </a:r>
            <a:r>
              <a:rPr lang="en-US" dirty="0"/>
              <a:t> </a:t>
            </a:r>
            <a:r>
              <a:rPr lang="en-US" dirty="0" err="1"/>
              <a:t>acelui</a:t>
            </a:r>
            <a:r>
              <a:rPr lang="en-US" dirty="0"/>
              <a:t> vas. </a:t>
            </a:r>
            <a:r>
              <a:rPr lang="en-US" dirty="0" err="1"/>
              <a:t>Acest</a:t>
            </a:r>
            <a:r>
              <a:rPr lang="en-US" dirty="0"/>
              <a:t> set, </a:t>
            </a:r>
            <a:r>
              <a:rPr lang="en-US" dirty="0" err="1"/>
              <a:t>vândut</a:t>
            </a:r>
            <a:r>
              <a:rPr lang="en-US" dirty="0"/>
              <a:t> la un </a:t>
            </a:r>
            <a:r>
              <a:rPr lang="en-US" dirty="0" err="1"/>
              <a:t>preţ</a:t>
            </a:r>
            <a:r>
              <a:rPr lang="en-US" dirty="0"/>
              <a:t> mic </a:t>
            </a:r>
            <a:r>
              <a:rPr lang="en-US" dirty="0" err="1"/>
              <a:t>datorită</a:t>
            </a:r>
            <a:r>
              <a:rPr lang="en-US" dirty="0"/>
              <a:t> </a:t>
            </a:r>
            <a:r>
              <a:rPr lang="en-US" dirty="0" err="1"/>
              <a:t>sistemului</a:t>
            </a:r>
            <a:r>
              <a:rPr lang="en-US" dirty="0"/>
              <a:t> de </a:t>
            </a:r>
            <a:r>
              <a:rPr lang="en-US" dirty="0" err="1"/>
              <a:t>producţie</a:t>
            </a:r>
            <a:r>
              <a:rPr lang="en-US" dirty="0"/>
              <a:t> </a:t>
            </a:r>
            <a:r>
              <a:rPr lang="en-US" dirty="0" err="1"/>
              <a:t>în</a:t>
            </a:r>
            <a:r>
              <a:rPr lang="en-US" dirty="0"/>
              <a:t> </a:t>
            </a:r>
            <a:r>
              <a:rPr lang="en-US" dirty="0" err="1"/>
              <a:t>masă</a:t>
            </a:r>
            <a:r>
              <a:rPr lang="en-US" dirty="0"/>
              <a:t>, </a:t>
            </a:r>
            <a:r>
              <a:rPr lang="en-US" dirty="0" err="1"/>
              <a:t>poate</a:t>
            </a:r>
            <a:r>
              <a:rPr lang="en-US" dirty="0"/>
              <a:t> </a:t>
            </a:r>
            <a:r>
              <a:rPr lang="en-US" dirty="0" err="1"/>
              <a:t>ajunge</a:t>
            </a:r>
            <a:r>
              <a:rPr lang="en-US" dirty="0"/>
              <a:t> </a:t>
            </a:r>
            <a:r>
              <a:rPr lang="en-US" dirty="0" err="1"/>
              <a:t>în</a:t>
            </a:r>
            <a:r>
              <a:rPr lang="en-US" dirty="0"/>
              <a:t> </a:t>
            </a:r>
            <a:r>
              <a:rPr lang="en-US" dirty="0" err="1"/>
              <a:t>acel</a:t>
            </a:r>
            <a:r>
              <a:rPr lang="en-US" dirty="0"/>
              <a:t> </a:t>
            </a:r>
            <a:r>
              <a:rPr lang="en-US" dirty="0" err="1"/>
              <a:t>apartament</a:t>
            </a:r>
            <a:r>
              <a:rPr lang="en-US" dirty="0"/>
              <a:t> din Bronx, </a:t>
            </a:r>
            <a:r>
              <a:rPr lang="en-US" dirty="0" err="1"/>
              <a:t>dezvoltând</a:t>
            </a:r>
            <a:r>
              <a:rPr lang="en-US" dirty="0"/>
              <a:t>, </a:t>
            </a:r>
            <a:r>
              <a:rPr lang="en-US" dirty="0" err="1"/>
              <a:t>prin</a:t>
            </a:r>
            <a:r>
              <a:rPr lang="en-US" dirty="0"/>
              <a:t> forma </a:t>
            </a:r>
            <a:r>
              <a:rPr lang="en-US" dirty="0" err="1"/>
              <a:t>sa</a:t>
            </a:r>
            <a:r>
              <a:rPr lang="en-US" dirty="0"/>
              <a:t> </a:t>
            </a:r>
            <a:r>
              <a:rPr lang="en-US" dirty="0" err="1"/>
              <a:t>rafinată</a:t>
            </a:r>
            <a:r>
              <a:rPr lang="en-US" dirty="0"/>
              <a:t> </a:t>
            </a:r>
            <a:r>
              <a:rPr lang="en-US" dirty="0" err="1"/>
              <a:t>şi</a:t>
            </a:r>
            <a:r>
              <a:rPr lang="en-US" dirty="0"/>
              <a:t> </a:t>
            </a:r>
            <a:r>
              <a:rPr lang="en-US" dirty="0" err="1"/>
              <a:t>prin</a:t>
            </a:r>
            <a:r>
              <a:rPr lang="en-US" dirty="0"/>
              <a:t> </a:t>
            </a:r>
            <a:r>
              <a:rPr lang="en-US" dirty="0" err="1"/>
              <a:t>culoare</a:t>
            </a:r>
            <a:r>
              <a:rPr lang="en-US" dirty="0"/>
              <a:t>, o </a:t>
            </a:r>
            <a:r>
              <a:rPr lang="en-US" dirty="0" err="1"/>
              <a:t>apreciere</a:t>
            </a:r>
            <a:r>
              <a:rPr lang="en-US" dirty="0"/>
              <a:t> </a:t>
            </a:r>
            <a:r>
              <a:rPr lang="en-US" dirty="0" err="1"/>
              <a:t>pentru</a:t>
            </a:r>
            <a:r>
              <a:rPr lang="en-US" dirty="0"/>
              <a:t> </a:t>
            </a:r>
            <a:r>
              <a:rPr lang="en-US" dirty="0" err="1"/>
              <a:t>frumos</a:t>
            </a:r>
            <a:r>
              <a:rPr lang="ro-RO" dirty="0"/>
              <a:t>.”</a:t>
            </a:r>
            <a:endParaRPr lang="en-US" dirty="0"/>
          </a:p>
        </p:txBody>
      </p:sp>
    </p:spTree>
    <p:extLst>
      <p:ext uri="{BB962C8B-B14F-4D97-AF65-F5344CB8AC3E}">
        <p14:creationId xmlns:p14="http://schemas.microsoft.com/office/powerpoint/2010/main" val="669904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E7317-49B2-48EE-8A54-7CD3BB1C41DE}"/>
              </a:ext>
            </a:extLst>
          </p:cNvPr>
          <p:cNvSpPr>
            <a:spLocks noGrp="1"/>
          </p:cNvSpPr>
          <p:nvPr>
            <p:ph type="title"/>
          </p:nvPr>
        </p:nvSpPr>
        <p:spPr/>
        <p:txBody>
          <a:bodyPr/>
          <a:lstStyle/>
          <a:p>
            <a:r>
              <a:rPr lang="ro-RO" dirty="0"/>
              <a:t>Preeminența mediilor de comunicare</a:t>
            </a:r>
            <a:endParaRPr lang="en-US" dirty="0"/>
          </a:p>
        </p:txBody>
      </p:sp>
      <p:sp>
        <p:nvSpPr>
          <p:cNvPr id="3" name="Content Placeholder 2">
            <a:extLst>
              <a:ext uri="{FF2B5EF4-FFF2-40B4-BE49-F238E27FC236}">
                <a16:creationId xmlns:a16="http://schemas.microsoft.com/office/drawing/2014/main" id="{C2812DA6-E279-4E72-B74D-1AA10FAA06DD}"/>
              </a:ext>
            </a:extLst>
          </p:cNvPr>
          <p:cNvSpPr>
            <a:spLocks noGrp="1"/>
          </p:cNvSpPr>
          <p:nvPr>
            <p:ph idx="1"/>
          </p:nvPr>
        </p:nvSpPr>
        <p:spPr/>
        <p:txBody>
          <a:bodyPr/>
          <a:lstStyle/>
          <a:p>
            <a:r>
              <a:rPr lang="ro-RO" dirty="0"/>
              <a:t>Arta este ascunsă în singularitatea sa, în aura sa. </a:t>
            </a:r>
          </a:p>
          <a:p>
            <a:r>
              <a:rPr lang="ro-RO" dirty="0"/>
              <a:t>Publicitatea devine invizibilă ca urmare a dominației mediilor moderne de comunicare.</a:t>
            </a:r>
            <a:endParaRPr lang="en-US" dirty="0"/>
          </a:p>
        </p:txBody>
      </p:sp>
    </p:spTree>
    <p:extLst>
      <p:ext uri="{BB962C8B-B14F-4D97-AF65-F5344CB8AC3E}">
        <p14:creationId xmlns:p14="http://schemas.microsoft.com/office/powerpoint/2010/main" val="1685275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C5F2C-40FD-471D-8BC5-4ED295F5C9C0}"/>
              </a:ext>
            </a:extLst>
          </p:cNvPr>
          <p:cNvSpPr>
            <a:spLocks noGrp="1"/>
          </p:cNvSpPr>
          <p:nvPr>
            <p:ph type="title"/>
          </p:nvPr>
        </p:nvSpPr>
        <p:spPr/>
        <p:txBody>
          <a:bodyPr/>
          <a:lstStyle/>
          <a:p>
            <a:r>
              <a:rPr lang="ro-RO" dirty="0"/>
              <a:t>Cu ce efect? </a:t>
            </a:r>
            <a:endParaRPr lang="en-US" dirty="0"/>
          </a:p>
        </p:txBody>
      </p:sp>
      <p:sp>
        <p:nvSpPr>
          <p:cNvPr id="3" name="Content Placeholder 2">
            <a:extLst>
              <a:ext uri="{FF2B5EF4-FFF2-40B4-BE49-F238E27FC236}">
                <a16:creationId xmlns:a16="http://schemas.microsoft.com/office/drawing/2014/main" id="{A5A367C1-54E2-470F-A53B-665C97C73D24}"/>
              </a:ext>
            </a:extLst>
          </p:cNvPr>
          <p:cNvSpPr>
            <a:spLocks noGrp="1"/>
          </p:cNvSpPr>
          <p:nvPr>
            <p:ph idx="1"/>
          </p:nvPr>
        </p:nvSpPr>
        <p:spPr/>
        <p:txBody>
          <a:bodyPr/>
          <a:lstStyle/>
          <a:p>
            <a:r>
              <a:rPr lang="ro-RO" dirty="0"/>
              <a:t>Arta pretinde o receptare autonomă. Ea se adresează omului în calitatea sa de om și are o funcție dislocantă, eliberatoare. </a:t>
            </a:r>
          </a:p>
          <a:p>
            <a:r>
              <a:rPr lang="ro-RO" dirty="0"/>
              <a:t>Publicitatea face trecerea de la receptare la influențare, de unde și dezvoltarea tehnicilor de persuasiune. </a:t>
            </a:r>
            <a:endParaRPr lang="en-US" dirty="0"/>
          </a:p>
        </p:txBody>
      </p:sp>
    </p:spTree>
    <p:extLst>
      <p:ext uri="{BB962C8B-B14F-4D97-AF65-F5344CB8AC3E}">
        <p14:creationId xmlns:p14="http://schemas.microsoft.com/office/powerpoint/2010/main" val="3225261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5EBCF-3792-47C5-8690-C056F414893A}"/>
              </a:ext>
            </a:extLst>
          </p:cNvPr>
          <p:cNvSpPr>
            <a:spLocks noGrp="1"/>
          </p:cNvSpPr>
          <p:nvPr>
            <p:ph type="title"/>
          </p:nvPr>
        </p:nvSpPr>
        <p:spPr/>
        <p:txBody>
          <a:bodyPr/>
          <a:lstStyle/>
          <a:p>
            <a:r>
              <a:rPr lang="ro-RO" dirty="0"/>
              <a:t>De la ritual la politică</a:t>
            </a:r>
            <a:endParaRPr lang="en-US" dirty="0"/>
          </a:p>
        </p:txBody>
      </p:sp>
      <p:sp>
        <p:nvSpPr>
          <p:cNvPr id="3" name="Content Placeholder 2">
            <a:extLst>
              <a:ext uri="{FF2B5EF4-FFF2-40B4-BE49-F238E27FC236}">
                <a16:creationId xmlns:a16="http://schemas.microsoft.com/office/drawing/2014/main" id="{4A263E28-5A82-47A2-8695-1A9560EBBDE8}"/>
              </a:ext>
            </a:extLst>
          </p:cNvPr>
          <p:cNvSpPr>
            <a:spLocks noGrp="1"/>
          </p:cNvSpPr>
          <p:nvPr>
            <p:ph idx="1"/>
          </p:nvPr>
        </p:nvSpPr>
        <p:spPr/>
        <p:txBody>
          <a:bodyPr/>
          <a:lstStyle/>
          <a:p>
            <a:r>
              <a:rPr lang="ro-RO" dirty="0"/>
              <a:t>Walter Benjamin, </a:t>
            </a:r>
            <a:r>
              <a:rPr lang="ro-RO" i="1" dirty="0"/>
              <a:t>Opera de artă în epoca reproducerii mecanice</a:t>
            </a:r>
            <a:r>
              <a:rPr lang="ro-RO" dirty="0"/>
              <a:t>: ”O analiză a artei în epoca reproducerii mecanice trebuie să țină seama de acest ansamblu de relații, deoarece ele pun în lumină faptul că, pentru prima oară în istoria universală, opera de artă se emancipează de existența parazitară pe care i-o impunea rolul ei de ritual. Se reproduc, tot mai mult, opere de artă care au fost făcute chiar pentru a fi reproduse. De pe place fotografică, de pildă, se pot face nenumărate poze; este lipsit de sens să ne întrebăm care este cea autentică. Dar în clipa în care criteriul autenticității nu se mai aplică producției artistice, se produc răsturnări și la nivelul funcției sociale a artei. În loc să se întemeieze pe ritual, ea se întemeiază, de acum înainte, pe o altă practică – </a:t>
            </a:r>
            <a:r>
              <a:rPr lang="ro-RO" i="1" dirty="0"/>
              <a:t>politica</a:t>
            </a:r>
            <a:r>
              <a:rPr lang="ro-RO" dirty="0"/>
              <a:t>”.</a:t>
            </a:r>
          </a:p>
          <a:p>
            <a:r>
              <a:rPr lang="ro-RO" dirty="0"/>
              <a:t>Valoare culturală și valoare de expunere</a:t>
            </a:r>
            <a:endParaRPr lang="en-US" dirty="0"/>
          </a:p>
        </p:txBody>
      </p:sp>
    </p:spTree>
    <p:extLst>
      <p:ext uri="{BB962C8B-B14F-4D97-AF65-F5344CB8AC3E}">
        <p14:creationId xmlns:p14="http://schemas.microsoft.com/office/powerpoint/2010/main" val="2440011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indoor, white, iron&#10;&#10;Description automatically generated">
            <a:extLst>
              <a:ext uri="{FF2B5EF4-FFF2-40B4-BE49-F238E27FC236}">
                <a16:creationId xmlns:a16="http://schemas.microsoft.com/office/drawing/2014/main" id="{E5EE7262-847D-44CD-A04C-C320F293BEDF}"/>
              </a:ext>
            </a:extLst>
          </p:cNvPr>
          <p:cNvPicPr>
            <a:picLocks noGrp="1" noChangeAspect="1"/>
          </p:cNvPicPr>
          <p:nvPr>
            <p:ph type="pic" idx="1"/>
          </p:nvPr>
        </p:nvPicPr>
        <p:blipFill>
          <a:blip r:embed="rId2"/>
          <a:srcRect t="7445" b="7445"/>
          <a:stretch>
            <a:fillRect/>
          </a:stretch>
        </p:blipFill>
        <p:spPr/>
      </p:pic>
      <p:sp>
        <p:nvSpPr>
          <p:cNvPr id="3" name="Title 2">
            <a:extLst>
              <a:ext uri="{FF2B5EF4-FFF2-40B4-BE49-F238E27FC236}">
                <a16:creationId xmlns:a16="http://schemas.microsoft.com/office/drawing/2014/main" id="{1502BBCE-0F4D-4BB3-A31A-A5F449BD5D99}"/>
              </a:ext>
            </a:extLst>
          </p:cNvPr>
          <p:cNvSpPr>
            <a:spLocks noGrp="1"/>
          </p:cNvSpPr>
          <p:nvPr>
            <p:ph type="title"/>
          </p:nvPr>
        </p:nvSpPr>
        <p:spPr/>
        <p:txBody>
          <a:bodyPr/>
          <a:lstStyle/>
          <a:p>
            <a:r>
              <a:rPr lang="ro-RO" dirty="0"/>
              <a:t>Marcel Duchamp, </a:t>
            </a:r>
            <a:r>
              <a:rPr lang="ro-RO" i="1" dirty="0"/>
              <a:t>Fântână</a:t>
            </a:r>
            <a:endParaRPr lang="en-US" i="1" dirty="0"/>
          </a:p>
        </p:txBody>
      </p:sp>
      <p:sp>
        <p:nvSpPr>
          <p:cNvPr id="4" name="Text Placeholder 3">
            <a:extLst>
              <a:ext uri="{FF2B5EF4-FFF2-40B4-BE49-F238E27FC236}">
                <a16:creationId xmlns:a16="http://schemas.microsoft.com/office/drawing/2014/main" id="{7D6E2096-10FE-41F3-AC21-11B4A0503B1D}"/>
              </a:ext>
            </a:extLst>
          </p:cNvPr>
          <p:cNvSpPr>
            <a:spLocks noGrp="1"/>
          </p:cNvSpPr>
          <p:nvPr>
            <p:ph type="body" sz="half" idx="2"/>
          </p:nvPr>
        </p:nvSpPr>
        <p:spPr/>
        <p:txBody>
          <a:bodyPr/>
          <a:lstStyle/>
          <a:p>
            <a:r>
              <a:rPr lang="ro-RO" dirty="0"/>
              <a:t>Funcția politică a consacrării în artă</a:t>
            </a:r>
            <a:endParaRPr lang="en-US" dirty="0"/>
          </a:p>
        </p:txBody>
      </p:sp>
    </p:spTree>
    <p:extLst>
      <p:ext uri="{BB962C8B-B14F-4D97-AF65-F5344CB8AC3E}">
        <p14:creationId xmlns:p14="http://schemas.microsoft.com/office/powerpoint/2010/main" val="38553041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2D1A3-CE7C-44CF-960C-FA01B594BD85}"/>
              </a:ext>
            </a:extLst>
          </p:cNvPr>
          <p:cNvSpPr>
            <a:spLocks noGrp="1"/>
          </p:cNvSpPr>
          <p:nvPr>
            <p:ph type="title"/>
          </p:nvPr>
        </p:nvSpPr>
        <p:spPr/>
        <p:txBody>
          <a:bodyPr/>
          <a:lstStyle/>
          <a:p>
            <a:r>
              <a:rPr lang="ro-RO" dirty="0"/>
              <a:t>Legitimarea politică: premii, muzee, expoziții</a:t>
            </a:r>
            <a:endParaRPr lang="en-US" dirty="0"/>
          </a:p>
        </p:txBody>
      </p:sp>
      <p:sp>
        <p:nvSpPr>
          <p:cNvPr id="3" name="Content Placeholder 2">
            <a:extLst>
              <a:ext uri="{FF2B5EF4-FFF2-40B4-BE49-F238E27FC236}">
                <a16:creationId xmlns:a16="http://schemas.microsoft.com/office/drawing/2014/main" id="{D2654062-A63B-4B86-83B3-77699B1FECDA}"/>
              </a:ext>
            </a:extLst>
          </p:cNvPr>
          <p:cNvSpPr>
            <a:spLocks noGrp="1"/>
          </p:cNvSpPr>
          <p:nvPr>
            <p:ph idx="1"/>
          </p:nvPr>
        </p:nvSpPr>
        <p:spPr/>
        <p:txBody>
          <a:bodyPr/>
          <a:lstStyle/>
          <a:p>
            <a:pPr marL="0" indent="0">
              <a:buNone/>
            </a:pPr>
            <a:r>
              <a:rPr lang="ro-RO" dirty="0"/>
              <a:t>Premii</a:t>
            </a:r>
          </a:p>
          <a:p>
            <a:r>
              <a:rPr lang="ro-RO" dirty="0"/>
              <a:t>Moma, New York</a:t>
            </a:r>
          </a:p>
          <a:p>
            <a:pPr marL="0" indent="0">
              <a:buNone/>
            </a:pPr>
            <a:r>
              <a:rPr lang="ro-RO" dirty="0"/>
              <a:t>Muzee</a:t>
            </a:r>
          </a:p>
          <a:p>
            <a:r>
              <a:rPr lang="en-US" dirty="0" err="1">
                <a:hlinkClick r:id="rId2"/>
              </a:rPr>
              <a:t>Musee</a:t>
            </a:r>
            <a:r>
              <a:rPr lang="en-US" dirty="0">
                <a:hlinkClick r:id="rId2"/>
              </a:rPr>
              <a:t> de la </a:t>
            </a:r>
            <a:r>
              <a:rPr lang="en-US" dirty="0" err="1">
                <a:hlinkClick r:id="rId2"/>
              </a:rPr>
              <a:t>Publicite</a:t>
            </a:r>
            <a:r>
              <a:rPr lang="en-US" dirty="0">
                <a:hlinkClick r:id="rId2"/>
              </a:rPr>
              <a:t> or Publicity museum in Paris (eutouring.com)</a:t>
            </a:r>
            <a:endParaRPr lang="ro-RO" dirty="0"/>
          </a:p>
          <a:p>
            <a:r>
              <a:rPr lang="en-US" dirty="0">
                <a:hlinkClick r:id="rId3"/>
              </a:rPr>
              <a:t>CVC. Museo Virtual de </a:t>
            </a:r>
            <a:r>
              <a:rPr lang="en-US" dirty="0" err="1">
                <a:hlinkClick r:id="rId3"/>
              </a:rPr>
              <a:t>Arte</a:t>
            </a:r>
            <a:r>
              <a:rPr lang="en-US" dirty="0">
                <a:hlinkClick r:id="rId3"/>
              </a:rPr>
              <a:t> </a:t>
            </a:r>
            <a:r>
              <a:rPr lang="en-US" dirty="0" err="1">
                <a:hlinkClick r:id="rId3"/>
              </a:rPr>
              <a:t>Publicitario</a:t>
            </a:r>
            <a:r>
              <a:rPr lang="en-US" dirty="0">
                <a:hlinkClick r:id="rId3"/>
              </a:rPr>
              <a:t> (MUVAP). (cervantes.es)</a:t>
            </a:r>
            <a:endParaRPr lang="ro-RO" dirty="0"/>
          </a:p>
          <a:p>
            <a:pPr marL="0" indent="0">
              <a:buNone/>
            </a:pPr>
            <a:r>
              <a:rPr lang="ro-RO" dirty="0"/>
              <a:t>Expoziții</a:t>
            </a:r>
          </a:p>
          <a:p>
            <a:pPr marL="0" indent="0">
              <a:buNone/>
            </a:pPr>
            <a:endParaRPr lang="ro-RO" dirty="0"/>
          </a:p>
          <a:p>
            <a:endParaRPr lang="en-US" dirty="0"/>
          </a:p>
        </p:txBody>
      </p:sp>
    </p:spTree>
    <p:extLst>
      <p:ext uri="{BB962C8B-B14F-4D97-AF65-F5344CB8AC3E}">
        <p14:creationId xmlns:p14="http://schemas.microsoft.com/office/powerpoint/2010/main" val="2175730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tanding next to a painting on a wall&#10;&#10;Description automatically generated with low confidence">
            <a:extLst>
              <a:ext uri="{FF2B5EF4-FFF2-40B4-BE49-F238E27FC236}">
                <a16:creationId xmlns:a16="http://schemas.microsoft.com/office/drawing/2014/main" id="{38227F53-7731-43A9-B7CE-416EC0AA7E22}"/>
              </a:ext>
            </a:extLst>
          </p:cNvPr>
          <p:cNvPicPr>
            <a:picLocks noGrp="1" noChangeAspect="1"/>
          </p:cNvPicPr>
          <p:nvPr>
            <p:ph type="pic" idx="1"/>
          </p:nvPr>
        </p:nvPicPr>
        <p:blipFill>
          <a:blip r:embed="rId2"/>
          <a:srcRect l="9778" r="9778"/>
          <a:stretch>
            <a:fillRect/>
          </a:stretch>
        </p:blipFill>
        <p:spPr>
          <a:xfrm>
            <a:off x="219722" y="237744"/>
            <a:ext cx="7696201" cy="6382512"/>
          </a:xfrm>
        </p:spPr>
      </p:pic>
      <p:sp>
        <p:nvSpPr>
          <p:cNvPr id="3" name="Title 2">
            <a:extLst>
              <a:ext uri="{FF2B5EF4-FFF2-40B4-BE49-F238E27FC236}">
                <a16:creationId xmlns:a16="http://schemas.microsoft.com/office/drawing/2014/main" id="{EC2BB414-ABBE-48FC-AB1C-81CAC5B57D13}"/>
              </a:ext>
            </a:extLst>
          </p:cNvPr>
          <p:cNvSpPr>
            <a:spLocks noGrp="1"/>
          </p:cNvSpPr>
          <p:nvPr>
            <p:ph type="title"/>
          </p:nvPr>
        </p:nvSpPr>
        <p:spPr/>
        <p:txBody>
          <a:bodyPr/>
          <a:lstStyle/>
          <a:p>
            <a:r>
              <a:rPr lang="ro-RO" dirty="0"/>
              <a:t>OMG who stole my ads?</a:t>
            </a:r>
            <a:endParaRPr lang="en-US" dirty="0"/>
          </a:p>
        </p:txBody>
      </p:sp>
      <p:sp>
        <p:nvSpPr>
          <p:cNvPr id="4" name="Text Placeholder 3">
            <a:extLst>
              <a:ext uri="{FF2B5EF4-FFF2-40B4-BE49-F238E27FC236}">
                <a16:creationId xmlns:a16="http://schemas.microsoft.com/office/drawing/2014/main" id="{512F5723-DC3E-480C-9967-57D52E917ECD}"/>
              </a:ext>
            </a:extLst>
          </p:cNvPr>
          <p:cNvSpPr>
            <a:spLocks noGrp="1"/>
          </p:cNvSpPr>
          <p:nvPr>
            <p:ph type="body" sz="half" idx="2"/>
          </p:nvPr>
        </p:nvSpPr>
        <p:spPr/>
        <p:txBody>
          <a:bodyPr>
            <a:normAutofit/>
          </a:bodyPr>
          <a:lstStyle/>
          <a:p>
            <a:r>
              <a:rPr lang="ro-RO" dirty="0"/>
              <a:t>Campania realizată, în 2016, de Etienne Lavie, care a fotografiat mai multe locuri urbane și apoi a adăugat, digital, operele de artă. </a:t>
            </a:r>
            <a:endParaRPr lang="en-US" dirty="0"/>
          </a:p>
        </p:txBody>
      </p:sp>
    </p:spTree>
    <p:extLst>
      <p:ext uri="{BB962C8B-B14F-4D97-AF65-F5344CB8AC3E}">
        <p14:creationId xmlns:p14="http://schemas.microsoft.com/office/powerpoint/2010/main" val="2329531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8B02D-C0AE-45AE-AF83-5D1C60234758}"/>
              </a:ext>
            </a:extLst>
          </p:cNvPr>
          <p:cNvSpPr>
            <a:spLocks noGrp="1"/>
          </p:cNvSpPr>
          <p:nvPr>
            <p:ph type="title"/>
          </p:nvPr>
        </p:nvSpPr>
        <p:spPr/>
        <p:txBody>
          <a:bodyPr/>
          <a:lstStyle/>
          <a:p>
            <a:r>
              <a:rPr lang="ro-RO" dirty="0"/>
              <a:t>Concluzii</a:t>
            </a:r>
            <a:endParaRPr lang="en-US" dirty="0"/>
          </a:p>
        </p:txBody>
      </p:sp>
      <p:sp>
        <p:nvSpPr>
          <p:cNvPr id="3" name="Content Placeholder 2">
            <a:extLst>
              <a:ext uri="{FF2B5EF4-FFF2-40B4-BE49-F238E27FC236}">
                <a16:creationId xmlns:a16="http://schemas.microsoft.com/office/drawing/2014/main" id="{C86F523F-CA2D-4476-BB38-98171BBB03E7}"/>
              </a:ext>
            </a:extLst>
          </p:cNvPr>
          <p:cNvSpPr>
            <a:spLocks noGrp="1"/>
          </p:cNvSpPr>
          <p:nvPr>
            <p:ph idx="1"/>
          </p:nvPr>
        </p:nvSpPr>
        <p:spPr/>
        <p:txBody>
          <a:bodyPr/>
          <a:lstStyle/>
          <a:p>
            <a:r>
              <a:rPr lang="ro-RO" dirty="0"/>
              <a:t>Publicitatea promovează valorile sistemului capitalist. Este o formă de discurs integrativă. Nu există publicitate autonomă. </a:t>
            </a:r>
          </a:p>
          <a:p>
            <a:r>
              <a:rPr lang="ro-RO" dirty="0"/>
              <a:t>Arta poate fi și ea integrativă, dar poate lua și forme discursive distanțate, subversiv-ironice.</a:t>
            </a:r>
          </a:p>
          <a:p>
            <a:r>
              <a:rPr lang="ro-RO" dirty="0"/>
              <a:t>Arta este orientată asupra mesajului discursiv, publicitatea are o finalitate extra-discursivă. </a:t>
            </a:r>
          </a:p>
          <a:p>
            <a:r>
              <a:rPr lang="ro-RO" dirty="0"/>
              <a:t>Arta are un autor, publicitatea nu are un autor. </a:t>
            </a:r>
          </a:p>
          <a:p>
            <a:r>
              <a:rPr lang="ro-RO" dirty="0"/>
              <a:t>Arta manuală avea propria aură, publictatea este o artă lipsită de aura unicității. </a:t>
            </a:r>
          </a:p>
          <a:p>
            <a:r>
              <a:rPr lang="ro-RO" dirty="0"/>
              <a:t>Arta și publicitatea sunt capabile să se disloce reciproc. Ele sunt două limbaj diferite, dar între care există o legătură și o comunicare. </a:t>
            </a:r>
          </a:p>
          <a:p>
            <a:r>
              <a:rPr lang="ro-RO" dirty="0"/>
              <a:t>Publicitatea realizează transferul de la legitimarea tradițională la cea politică. Artă este ceea ce este investit cu statutul de artă. </a:t>
            </a:r>
            <a:endParaRPr lang="en-US" dirty="0"/>
          </a:p>
        </p:txBody>
      </p:sp>
    </p:spTree>
    <p:extLst>
      <p:ext uri="{BB962C8B-B14F-4D97-AF65-F5344CB8AC3E}">
        <p14:creationId xmlns:p14="http://schemas.microsoft.com/office/powerpoint/2010/main" val="1298557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0A4A9-FFE5-46B8-9CC2-606AA0F67BB0}"/>
              </a:ext>
            </a:extLst>
          </p:cNvPr>
          <p:cNvSpPr>
            <a:spLocks noGrp="1"/>
          </p:cNvSpPr>
          <p:nvPr>
            <p:ph type="ctrTitle"/>
          </p:nvPr>
        </p:nvSpPr>
        <p:spPr>
          <a:xfrm>
            <a:off x="1629102" y="2244830"/>
            <a:ext cx="8970835" cy="2415947"/>
          </a:xfrm>
        </p:spPr>
        <p:txBody>
          <a:bodyPr/>
          <a:lstStyle/>
          <a:p>
            <a:r>
              <a:rPr lang="ro-RO" dirty="0"/>
              <a:t>2. Raportări și intersectări</a:t>
            </a:r>
            <a:endParaRPr lang="en-US" dirty="0"/>
          </a:p>
        </p:txBody>
      </p:sp>
    </p:spTree>
    <p:extLst>
      <p:ext uri="{BB962C8B-B14F-4D97-AF65-F5344CB8AC3E}">
        <p14:creationId xmlns:p14="http://schemas.microsoft.com/office/powerpoint/2010/main" val="3920156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ext, book&#10;&#10;Description automatically generated">
            <a:extLst>
              <a:ext uri="{FF2B5EF4-FFF2-40B4-BE49-F238E27FC236}">
                <a16:creationId xmlns:a16="http://schemas.microsoft.com/office/drawing/2014/main" id="{D4AD700B-0361-4517-AD53-9DCD62FE19E9}"/>
              </a:ext>
            </a:extLst>
          </p:cNvPr>
          <p:cNvPicPr>
            <a:picLocks noGrp="1" noChangeAspect="1"/>
          </p:cNvPicPr>
          <p:nvPr>
            <p:ph type="pic" idx="1"/>
          </p:nvPr>
        </p:nvPicPr>
        <p:blipFill>
          <a:blip r:embed="rId2"/>
          <a:srcRect t="20760" b="20760"/>
          <a:stretch>
            <a:fillRect/>
          </a:stretch>
        </p:blipFill>
        <p:spPr/>
      </p:pic>
      <p:sp>
        <p:nvSpPr>
          <p:cNvPr id="3" name="Title 2">
            <a:extLst>
              <a:ext uri="{FF2B5EF4-FFF2-40B4-BE49-F238E27FC236}">
                <a16:creationId xmlns:a16="http://schemas.microsoft.com/office/drawing/2014/main" id="{A5DDABFD-DAB6-41DA-BD39-6DBF858FF0DD}"/>
              </a:ext>
            </a:extLst>
          </p:cNvPr>
          <p:cNvSpPr>
            <a:spLocks noGrp="1"/>
          </p:cNvSpPr>
          <p:nvPr>
            <p:ph type="title"/>
          </p:nvPr>
        </p:nvSpPr>
        <p:spPr/>
        <p:txBody>
          <a:bodyPr/>
          <a:lstStyle/>
          <a:p>
            <a:r>
              <a:rPr lang="ro-RO" dirty="0"/>
              <a:t>Posterul</a:t>
            </a:r>
            <a:endParaRPr lang="en-US" dirty="0"/>
          </a:p>
        </p:txBody>
      </p:sp>
      <p:sp>
        <p:nvSpPr>
          <p:cNvPr id="4" name="Text Placeholder 3">
            <a:extLst>
              <a:ext uri="{FF2B5EF4-FFF2-40B4-BE49-F238E27FC236}">
                <a16:creationId xmlns:a16="http://schemas.microsoft.com/office/drawing/2014/main" id="{5A0598AD-9E0D-4B06-B4BF-09206A2AC3A2}"/>
              </a:ext>
            </a:extLst>
          </p:cNvPr>
          <p:cNvSpPr>
            <a:spLocks noGrp="1"/>
          </p:cNvSpPr>
          <p:nvPr>
            <p:ph type="body" sz="half" idx="2"/>
          </p:nvPr>
        </p:nvSpPr>
        <p:spPr/>
        <p:txBody>
          <a:bodyPr>
            <a:normAutofit fontScale="92500"/>
          </a:bodyPr>
          <a:lstStyle/>
          <a:p>
            <a:r>
              <a:rPr lang="ro-RO" dirty="0"/>
              <a:t>Jules Cheret (1836-1932), cel care a impus (părintele) posterul modern și a creat un arhetip urban: fata Cheret. A influențat arta unor pictori importanți, precum Toulouse-Lautrec și membrii grupului Nabis. Posterele au devenit mai faimoase (erau cerute de public) decât obiectele la care făceau reclamă. </a:t>
            </a:r>
            <a:endParaRPr lang="en-US" dirty="0"/>
          </a:p>
        </p:txBody>
      </p:sp>
    </p:spTree>
    <p:extLst>
      <p:ext uri="{BB962C8B-B14F-4D97-AF65-F5344CB8AC3E}">
        <p14:creationId xmlns:p14="http://schemas.microsoft.com/office/powerpoint/2010/main" val="1244517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text, different&#10;&#10;Description automatically generated">
            <a:extLst>
              <a:ext uri="{FF2B5EF4-FFF2-40B4-BE49-F238E27FC236}">
                <a16:creationId xmlns:a16="http://schemas.microsoft.com/office/drawing/2014/main" id="{F9AA97F5-F171-4E82-BE9F-7120FB9D4D94}"/>
              </a:ext>
            </a:extLst>
          </p:cNvPr>
          <p:cNvPicPr>
            <a:picLocks noGrp="1" noChangeAspect="1"/>
          </p:cNvPicPr>
          <p:nvPr>
            <p:ph type="pic" idx="1"/>
          </p:nvPr>
        </p:nvPicPr>
        <p:blipFill rotWithShape="1">
          <a:blip r:embed="rId2"/>
          <a:stretch/>
        </p:blipFill>
        <p:spPr>
          <a:xfrm>
            <a:off x="885443" y="237744"/>
            <a:ext cx="6382512" cy="6382512"/>
          </a:xfrm>
          <a:noFill/>
        </p:spPr>
      </p:pic>
      <p:sp>
        <p:nvSpPr>
          <p:cNvPr id="10" name="Title 2">
            <a:extLst>
              <a:ext uri="{FF2B5EF4-FFF2-40B4-BE49-F238E27FC236}">
                <a16:creationId xmlns:a16="http://schemas.microsoft.com/office/drawing/2014/main" id="{09122CD1-2AC9-41B1-9F25-6641CF78EE18}"/>
              </a:ext>
            </a:extLst>
          </p:cNvPr>
          <p:cNvSpPr>
            <a:spLocks noGrp="1"/>
          </p:cNvSpPr>
          <p:nvPr>
            <p:ph type="title"/>
          </p:nvPr>
        </p:nvSpPr>
        <p:spPr>
          <a:xfrm>
            <a:off x="8477250" y="603504"/>
            <a:ext cx="3144774" cy="1645920"/>
          </a:xfrm>
        </p:spPr>
        <p:txBody>
          <a:bodyPr/>
          <a:lstStyle/>
          <a:p>
            <a:r>
              <a:rPr lang="ro-RO" dirty="0"/>
              <a:t>Arta influențată de publicitate</a:t>
            </a:r>
            <a:endParaRPr lang="en-US" dirty="0"/>
          </a:p>
        </p:txBody>
      </p:sp>
      <p:sp>
        <p:nvSpPr>
          <p:cNvPr id="12" name="Text Placeholder 3">
            <a:extLst>
              <a:ext uri="{FF2B5EF4-FFF2-40B4-BE49-F238E27FC236}">
                <a16:creationId xmlns:a16="http://schemas.microsoft.com/office/drawing/2014/main" id="{961B39EC-E30F-42A0-8BBD-5A1F6B28F19E}"/>
              </a:ext>
            </a:extLst>
          </p:cNvPr>
          <p:cNvSpPr>
            <a:spLocks noGrp="1"/>
          </p:cNvSpPr>
          <p:nvPr>
            <p:ph type="body" sz="half" idx="2"/>
          </p:nvPr>
        </p:nvSpPr>
        <p:spPr>
          <a:xfrm>
            <a:off x="8477250" y="2386584"/>
            <a:ext cx="3144774" cy="3511296"/>
          </a:xfrm>
        </p:spPr>
        <p:txBody>
          <a:bodyPr/>
          <a:lstStyle/>
          <a:p>
            <a:r>
              <a:rPr lang="ro-RO" dirty="0"/>
              <a:t>Georges Seurat, Le Cirque, 1890-1891. Influențe din posterele lui Cheret. </a:t>
            </a:r>
            <a:endParaRPr lang="en-US" dirty="0"/>
          </a:p>
        </p:txBody>
      </p:sp>
    </p:spTree>
    <p:extLst>
      <p:ext uri="{BB962C8B-B14F-4D97-AF65-F5344CB8AC3E}">
        <p14:creationId xmlns:p14="http://schemas.microsoft.com/office/powerpoint/2010/main" val="1551139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Map&#10;&#10;Description automatically generated">
            <a:extLst>
              <a:ext uri="{FF2B5EF4-FFF2-40B4-BE49-F238E27FC236}">
                <a16:creationId xmlns:a16="http://schemas.microsoft.com/office/drawing/2014/main" id="{73CB0A52-EFC1-40C9-85EC-981CBD24D32C}"/>
              </a:ext>
            </a:extLst>
          </p:cNvPr>
          <p:cNvPicPr>
            <a:picLocks noGrp="1" noChangeAspect="1"/>
          </p:cNvPicPr>
          <p:nvPr>
            <p:ph type="pic" idx="1"/>
          </p:nvPr>
        </p:nvPicPr>
        <p:blipFill rotWithShape="1">
          <a:blip r:embed="rId2"/>
          <a:srcRect t="1299" r="-2" b="40233"/>
          <a:stretch/>
        </p:blipFill>
        <p:spPr>
          <a:xfrm>
            <a:off x="228599" y="237744"/>
            <a:ext cx="7696201" cy="6382512"/>
          </a:xfrm>
          <a:noFill/>
        </p:spPr>
      </p:pic>
      <p:sp>
        <p:nvSpPr>
          <p:cNvPr id="11" name="Title 2">
            <a:extLst>
              <a:ext uri="{FF2B5EF4-FFF2-40B4-BE49-F238E27FC236}">
                <a16:creationId xmlns:a16="http://schemas.microsoft.com/office/drawing/2014/main" id="{52DF9F99-14A4-4DEF-93CD-2777B900D638}"/>
              </a:ext>
            </a:extLst>
          </p:cNvPr>
          <p:cNvSpPr>
            <a:spLocks noGrp="1"/>
          </p:cNvSpPr>
          <p:nvPr>
            <p:ph type="title"/>
          </p:nvPr>
        </p:nvSpPr>
        <p:spPr>
          <a:xfrm>
            <a:off x="8477250" y="603504"/>
            <a:ext cx="3144774" cy="1645920"/>
          </a:xfrm>
        </p:spPr>
        <p:txBody>
          <a:bodyPr/>
          <a:lstStyle/>
          <a:p>
            <a:r>
              <a:rPr lang="ro-RO" dirty="0"/>
              <a:t>Artă în publicitate</a:t>
            </a:r>
            <a:endParaRPr lang="en-US" dirty="0"/>
          </a:p>
        </p:txBody>
      </p:sp>
      <p:sp>
        <p:nvSpPr>
          <p:cNvPr id="13" name="Text Placeholder 3">
            <a:extLst>
              <a:ext uri="{FF2B5EF4-FFF2-40B4-BE49-F238E27FC236}">
                <a16:creationId xmlns:a16="http://schemas.microsoft.com/office/drawing/2014/main" id="{6E266371-1856-4A67-8CEC-91B06A90F31D}"/>
              </a:ext>
            </a:extLst>
          </p:cNvPr>
          <p:cNvSpPr>
            <a:spLocks noGrp="1"/>
          </p:cNvSpPr>
          <p:nvPr>
            <p:ph type="body" sz="half" idx="2"/>
          </p:nvPr>
        </p:nvSpPr>
        <p:spPr>
          <a:xfrm>
            <a:off x="8477250" y="2386584"/>
            <a:ext cx="3144774" cy="3511296"/>
          </a:xfrm>
        </p:spPr>
        <p:txBody>
          <a:bodyPr/>
          <a:lstStyle/>
          <a:p>
            <a:r>
              <a:rPr lang="ro-RO" dirty="0"/>
              <a:t>Henri de Toulouse-Lautrec, Moulin Rouge: La Goulue,1891</a:t>
            </a:r>
          </a:p>
          <a:p>
            <a:r>
              <a:rPr lang="ro-RO" dirty="0"/>
              <a:t>La Lautrec, Pierre Bonnard și Jules Cheret, artiști fin de siecle, au creat postere artistici, au creat caractere emblematice și cu povești ușor accesibile. </a:t>
            </a:r>
            <a:endParaRPr lang="en-US" dirty="0"/>
          </a:p>
        </p:txBody>
      </p:sp>
    </p:spTree>
    <p:extLst>
      <p:ext uri="{BB962C8B-B14F-4D97-AF65-F5344CB8AC3E}">
        <p14:creationId xmlns:p14="http://schemas.microsoft.com/office/powerpoint/2010/main" val="1594961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ext, book&#10;&#10;Description automatically generated">
            <a:extLst>
              <a:ext uri="{FF2B5EF4-FFF2-40B4-BE49-F238E27FC236}">
                <a16:creationId xmlns:a16="http://schemas.microsoft.com/office/drawing/2014/main" id="{B9775CB7-93A3-4209-8D80-76C9A47B8668}"/>
              </a:ext>
            </a:extLst>
          </p:cNvPr>
          <p:cNvPicPr>
            <a:picLocks noGrp="1" noChangeAspect="1"/>
          </p:cNvPicPr>
          <p:nvPr>
            <p:ph type="pic" idx="1"/>
          </p:nvPr>
        </p:nvPicPr>
        <p:blipFill>
          <a:blip r:embed="rId2"/>
          <a:srcRect t="20701" b="20701"/>
          <a:stretch>
            <a:fillRect/>
          </a:stretch>
        </p:blipFill>
        <p:spPr>
          <a:xfrm>
            <a:off x="569976" y="178796"/>
            <a:ext cx="7206772" cy="6500407"/>
          </a:xfrm>
        </p:spPr>
      </p:pic>
      <p:sp>
        <p:nvSpPr>
          <p:cNvPr id="3" name="Title 2">
            <a:extLst>
              <a:ext uri="{FF2B5EF4-FFF2-40B4-BE49-F238E27FC236}">
                <a16:creationId xmlns:a16="http://schemas.microsoft.com/office/drawing/2014/main" id="{C98E3B73-79D0-4ACE-87DE-4AD9B582825C}"/>
              </a:ext>
            </a:extLst>
          </p:cNvPr>
          <p:cNvSpPr>
            <a:spLocks noGrp="1"/>
          </p:cNvSpPr>
          <p:nvPr>
            <p:ph type="title"/>
          </p:nvPr>
        </p:nvSpPr>
        <p:spPr/>
        <p:txBody>
          <a:bodyPr/>
          <a:lstStyle/>
          <a:p>
            <a:r>
              <a:rPr lang="en-US" dirty="0"/>
              <a:t>Art</a:t>
            </a:r>
            <a:r>
              <a:rPr lang="ro-RO" dirty="0"/>
              <a:t>ă în publicitate</a:t>
            </a:r>
            <a:endParaRPr lang="en-US" dirty="0"/>
          </a:p>
        </p:txBody>
      </p:sp>
      <p:sp>
        <p:nvSpPr>
          <p:cNvPr id="4" name="Text Placeholder 3">
            <a:extLst>
              <a:ext uri="{FF2B5EF4-FFF2-40B4-BE49-F238E27FC236}">
                <a16:creationId xmlns:a16="http://schemas.microsoft.com/office/drawing/2014/main" id="{3E526A41-888A-4B65-9F65-1B38B8AA1575}"/>
              </a:ext>
            </a:extLst>
          </p:cNvPr>
          <p:cNvSpPr>
            <a:spLocks noGrp="1"/>
          </p:cNvSpPr>
          <p:nvPr>
            <p:ph type="body" sz="half" idx="2"/>
          </p:nvPr>
        </p:nvSpPr>
        <p:spPr/>
        <p:txBody>
          <a:bodyPr/>
          <a:lstStyle/>
          <a:p>
            <a:r>
              <a:rPr lang="it-IT" b="0" i="0" dirty="0">
                <a:solidFill>
                  <a:srgbClr val="2D3142"/>
                </a:solidFill>
                <a:effectLst/>
                <a:latin typeface="Lato"/>
              </a:rPr>
              <a:t>Alfons Maria Mucha Lefèvre</a:t>
            </a:r>
            <a:r>
              <a:rPr lang="ro-RO" b="0" i="0" dirty="0">
                <a:solidFill>
                  <a:srgbClr val="2D3142"/>
                </a:solidFill>
                <a:effectLst/>
                <a:latin typeface="Lato"/>
              </a:rPr>
              <a:t>,</a:t>
            </a:r>
            <a:r>
              <a:rPr lang="it-IT" b="0" i="0" dirty="0">
                <a:solidFill>
                  <a:srgbClr val="2D3142"/>
                </a:solidFill>
                <a:effectLst/>
                <a:latin typeface="Lato"/>
              </a:rPr>
              <a:t> Utile ad 1896</a:t>
            </a:r>
            <a:endParaRPr lang="en-US" dirty="0"/>
          </a:p>
        </p:txBody>
      </p:sp>
    </p:spTree>
    <p:extLst>
      <p:ext uri="{BB962C8B-B14F-4D97-AF65-F5344CB8AC3E}">
        <p14:creationId xmlns:p14="http://schemas.microsoft.com/office/powerpoint/2010/main" val="2537357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10;&#10;Description automatically generated with low confidence">
            <a:extLst>
              <a:ext uri="{FF2B5EF4-FFF2-40B4-BE49-F238E27FC236}">
                <a16:creationId xmlns:a16="http://schemas.microsoft.com/office/drawing/2014/main" id="{E926A98B-0E04-43FF-BCC3-F40506426706}"/>
              </a:ext>
            </a:extLst>
          </p:cNvPr>
          <p:cNvPicPr>
            <a:picLocks noGrp="1" noChangeAspect="1"/>
          </p:cNvPicPr>
          <p:nvPr>
            <p:ph type="pic" idx="1"/>
          </p:nvPr>
        </p:nvPicPr>
        <p:blipFill rotWithShape="1">
          <a:blip r:embed="rId2"/>
          <a:stretch/>
        </p:blipFill>
        <p:spPr>
          <a:xfrm>
            <a:off x="228599" y="889254"/>
            <a:ext cx="7696201" cy="5079492"/>
          </a:xfrm>
          <a:noFill/>
        </p:spPr>
      </p:pic>
      <p:sp>
        <p:nvSpPr>
          <p:cNvPr id="2" name="Title 1">
            <a:extLst>
              <a:ext uri="{FF2B5EF4-FFF2-40B4-BE49-F238E27FC236}">
                <a16:creationId xmlns:a16="http://schemas.microsoft.com/office/drawing/2014/main" id="{02EEDB60-CEAE-445D-B5B5-7C326E896368}"/>
              </a:ext>
            </a:extLst>
          </p:cNvPr>
          <p:cNvSpPr>
            <a:spLocks noGrp="1"/>
          </p:cNvSpPr>
          <p:nvPr>
            <p:ph type="title"/>
          </p:nvPr>
        </p:nvSpPr>
        <p:spPr>
          <a:xfrm>
            <a:off x="8477250" y="603504"/>
            <a:ext cx="3144774" cy="1645920"/>
          </a:xfrm>
        </p:spPr>
        <p:txBody>
          <a:bodyPr anchor="b">
            <a:normAutofit/>
          </a:bodyPr>
          <a:lstStyle/>
          <a:p>
            <a:r>
              <a:rPr lang="ro-RO" dirty="0"/>
              <a:t>Artă în publicitate</a:t>
            </a:r>
            <a:endParaRPr lang="en-US" dirty="0"/>
          </a:p>
        </p:txBody>
      </p:sp>
      <p:sp>
        <p:nvSpPr>
          <p:cNvPr id="10" name="Text Placeholder 3">
            <a:extLst>
              <a:ext uri="{FF2B5EF4-FFF2-40B4-BE49-F238E27FC236}">
                <a16:creationId xmlns:a16="http://schemas.microsoft.com/office/drawing/2014/main" id="{6FDE9009-E99F-43AA-9DCF-6349F3AABB25}"/>
              </a:ext>
            </a:extLst>
          </p:cNvPr>
          <p:cNvSpPr>
            <a:spLocks noGrp="1"/>
          </p:cNvSpPr>
          <p:nvPr>
            <p:ph type="body" sz="half" idx="2"/>
          </p:nvPr>
        </p:nvSpPr>
        <p:spPr>
          <a:xfrm>
            <a:off x="8477250" y="2386584"/>
            <a:ext cx="3144774" cy="3511296"/>
          </a:xfrm>
        </p:spPr>
        <p:txBody>
          <a:bodyPr/>
          <a:lstStyle/>
          <a:p>
            <a:r>
              <a:rPr lang="ro-RO" dirty="0"/>
              <a:t>Renault</a:t>
            </a:r>
            <a:endParaRPr lang="en-US" dirty="0"/>
          </a:p>
        </p:txBody>
      </p:sp>
    </p:spTree>
    <p:extLst>
      <p:ext uri="{BB962C8B-B14F-4D97-AF65-F5344CB8AC3E}">
        <p14:creationId xmlns:p14="http://schemas.microsoft.com/office/powerpoint/2010/main" val="1862212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ext, lined&#10;&#10;Description automatically generated">
            <a:extLst>
              <a:ext uri="{FF2B5EF4-FFF2-40B4-BE49-F238E27FC236}">
                <a16:creationId xmlns:a16="http://schemas.microsoft.com/office/drawing/2014/main" id="{931F8BAF-20C4-4A7E-947E-7862CD38C487}"/>
              </a:ext>
            </a:extLst>
          </p:cNvPr>
          <p:cNvPicPr>
            <a:picLocks noGrp="1" noChangeAspect="1"/>
          </p:cNvPicPr>
          <p:nvPr>
            <p:ph type="pic" idx="1"/>
          </p:nvPr>
        </p:nvPicPr>
        <p:blipFill>
          <a:blip r:embed="rId2"/>
          <a:srcRect l="13821" r="13821"/>
          <a:stretch>
            <a:fillRect/>
          </a:stretch>
        </p:blipFill>
        <p:spPr/>
      </p:pic>
      <p:sp>
        <p:nvSpPr>
          <p:cNvPr id="3" name="Title 2">
            <a:extLst>
              <a:ext uri="{FF2B5EF4-FFF2-40B4-BE49-F238E27FC236}">
                <a16:creationId xmlns:a16="http://schemas.microsoft.com/office/drawing/2014/main" id="{E41C4764-19E6-4454-A920-FA4698B8C58E}"/>
              </a:ext>
            </a:extLst>
          </p:cNvPr>
          <p:cNvSpPr>
            <a:spLocks noGrp="1"/>
          </p:cNvSpPr>
          <p:nvPr>
            <p:ph type="title"/>
          </p:nvPr>
        </p:nvSpPr>
        <p:spPr/>
        <p:txBody>
          <a:bodyPr/>
          <a:lstStyle/>
          <a:p>
            <a:r>
              <a:rPr lang="ro-RO" dirty="0"/>
              <a:t>Publicitate în artă</a:t>
            </a:r>
            <a:endParaRPr lang="en-US" dirty="0"/>
          </a:p>
        </p:txBody>
      </p:sp>
      <p:sp>
        <p:nvSpPr>
          <p:cNvPr id="4" name="Text Placeholder 3">
            <a:extLst>
              <a:ext uri="{FF2B5EF4-FFF2-40B4-BE49-F238E27FC236}">
                <a16:creationId xmlns:a16="http://schemas.microsoft.com/office/drawing/2014/main" id="{102DB482-1579-459F-8F85-2BE1510C3FDF}"/>
              </a:ext>
            </a:extLst>
          </p:cNvPr>
          <p:cNvSpPr>
            <a:spLocks noGrp="1"/>
          </p:cNvSpPr>
          <p:nvPr>
            <p:ph type="body" sz="half" idx="2"/>
          </p:nvPr>
        </p:nvSpPr>
        <p:spPr/>
        <p:txBody>
          <a:bodyPr/>
          <a:lstStyle/>
          <a:p>
            <a:r>
              <a:rPr lang="ro-RO" dirty="0"/>
              <a:t>Andy Warhol, Campbell</a:t>
            </a:r>
            <a:r>
              <a:rPr lang="en-US" dirty="0"/>
              <a:t>’s Soup cans, 1962</a:t>
            </a:r>
          </a:p>
        </p:txBody>
      </p:sp>
    </p:spTree>
    <p:extLst>
      <p:ext uri="{BB962C8B-B14F-4D97-AF65-F5344CB8AC3E}">
        <p14:creationId xmlns:p14="http://schemas.microsoft.com/office/powerpoint/2010/main" val="612663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57052-0D6C-4161-AC83-54E54B5C07D4}"/>
              </a:ext>
            </a:extLst>
          </p:cNvPr>
          <p:cNvSpPr>
            <a:spLocks noGrp="1"/>
          </p:cNvSpPr>
          <p:nvPr>
            <p:ph type="title"/>
          </p:nvPr>
        </p:nvSpPr>
        <p:spPr/>
        <p:txBody>
          <a:bodyPr/>
          <a:lstStyle/>
          <a:p>
            <a:r>
              <a:rPr lang="en-US" dirty="0" err="1"/>
              <a:t>Trecerea</a:t>
            </a:r>
            <a:r>
              <a:rPr lang="en-US" dirty="0"/>
              <a:t> </a:t>
            </a:r>
            <a:r>
              <a:rPr lang="en-US" dirty="0" err="1"/>
              <a:t>dintr</a:t>
            </a:r>
            <a:r>
              <a:rPr lang="en-US" dirty="0"/>
              <a:t>-un </a:t>
            </a:r>
            <a:r>
              <a:rPr lang="en-US" dirty="0" err="1"/>
              <a:t>limbaj</a:t>
            </a:r>
            <a:r>
              <a:rPr lang="en-US" dirty="0"/>
              <a:t> </a:t>
            </a:r>
            <a:r>
              <a:rPr lang="ro-RO" dirty="0"/>
              <a:t>î</a:t>
            </a:r>
            <a:r>
              <a:rPr lang="en-US" dirty="0"/>
              <a:t>n </a:t>
            </a:r>
            <a:r>
              <a:rPr lang="en-US" dirty="0" err="1"/>
              <a:t>altul</a:t>
            </a:r>
            <a:r>
              <a:rPr lang="en-US" dirty="0"/>
              <a:t> </a:t>
            </a:r>
          </a:p>
        </p:txBody>
      </p:sp>
      <p:sp>
        <p:nvSpPr>
          <p:cNvPr id="3" name="Content Placeholder 2">
            <a:extLst>
              <a:ext uri="{FF2B5EF4-FFF2-40B4-BE49-F238E27FC236}">
                <a16:creationId xmlns:a16="http://schemas.microsoft.com/office/drawing/2014/main" id="{61F66167-D749-470E-BC0B-38FFF2DDB4DF}"/>
              </a:ext>
            </a:extLst>
          </p:cNvPr>
          <p:cNvSpPr>
            <a:spLocks noGrp="1"/>
          </p:cNvSpPr>
          <p:nvPr>
            <p:ph idx="1"/>
          </p:nvPr>
        </p:nvSpPr>
        <p:spPr/>
        <p:txBody>
          <a:bodyPr/>
          <a:lstStyle/>
          <a:p>
            <a:r>
              <a:rPr lang="en-US" sz="1800" dirty="0">
                <a:latin typeface="Times New Roman" panose="02020603050405020304" pitchFamily="18" charset="0"/>
                <a:ea typeface="Times New Roman" panose="02020603050405020304" pitchFamily="18" charset="0"/>
              </a:rPr>
              <a:t>Michel </a:t>
            </a:r>
            <a:r>
              <a:rPr lang="ro-RO" sz="1800" dirty="0">
                <a:latin typeface="Times New Roman" panose="02020603050405020304" pitchFamily="18" charset="0"/>
                <a:ea typeface="Times New Roman" panose="02020603050405020304" pitchFamily="18" charset="0"/>
              </a:rPr>
              <a:t>Foucault, </a:t>
            </a:r>
            <a:r>
              <a:rPr lang="en-US" sz="1800" i="1" dirty="0">
                <a:latin typeface="Times New Roman" panose="02020603050405020304" pitchFamily="18" charset="0"/>
                <a:ea typeface="Times New Roman" panose="02020603050405020304" pitchFamily="18" charset="0"/>
              </a:rPr>
              <a:t>Ce </a:t>
            </a:r>
            <a:r>
              <a:rPr lang="en-US" sz="1800" i="1" dirty="0" err="1">
                <a:latin typeface="Times New Roman" panose="02020603050405020304" pitchFamily="18" charset="0"/>
                <a:ea typeface="Times New Roman" panose="02020603050405020304" pitchFamily="18" charset="0"/>
              </a:rPr>
              <a:t>este</a:t>
            </a:r>
            <a:r>
              <a:rPr lang="en-US" sz="1800" i="1" dirty="0">
                <a:latin typeface="Times New Roman" panose="02020603050405020304" pitchFamily="18" charset="0"/>
                <a:ea typeface="Times New Roman" panose="02020603050405020304" pitchFamily="18" charset="0"/>
              </a:rPr>
              <a:t> un </a:t>
            </a:r>
            <a:r>
              <a:rPr lang="en-US" sz="1800" i="1" dirty="0" err="1">
                <a:latin typeface="Times New Roman" panose="02020603050405020304" pitchFamily="18" charset="0"/>
                <a:ea typeface="Times New Roman" panose="02020603050405020304" pitchFamily="18" charset="0"/>
              </a:rPr>
              <a:t>autor</a:t>
            </a:r>
            <a:r>
              <a:rPr lang="en-US" sz="1800" i="1" dirty="0">
                <a:latin typeface="Times New Roman" panose="02020603050405020304" pitchFamily="18" charset="0"/>
                <a:ea typeface="Times New Roman" panose="02020603050405020304" pitchFamily="18" charset="0"/>
              </a:rPr>
              <a:t>?: </a:t>
            </a:r>
            <a:r>
              <a:rPr lang="ro-RO" sz="1800" dirty="0">
                <a:effectLst/>
                <a:latin typeface="Times New Roman" panose="02020603050405020304" pitchFamily="18" charset="0"/>
                <a:ea typeface="Times New Roman" panose="02020603050405020304" pitchFamily="18" charset="0"/>
              </a:rPr>
              <a:t>„Va veni însă o zi când imaginea însăşi, cu numele pe care îl poartă, va fi dezidentificată printr-o similitudine transferată la nesfârşit de-a lungul unei serii. Campbell, Campbell, Campbell, Campbell” Andy Warhol exprimă, în compoziţiile sale, cinismul referitor la confiscarea sensului obiectelor de către publicitate şi, odată cu asta, marchează sfârşitul autorului de artă plastică. </a:t>
            </a:r>
            <a:endParaRPr lang="en-US" sz="1800" dirty="0">
              <a:effectLst/>
              <a:latin typeface="Times New Roman" panose="02020603050405020304" pitchFamily="18" charset="0"/>
              <a:ea typeface="Times New Roman" panose="02020603050405020304" pitchFamily="18" charset="0"/>
            </a:endParaRPr>
          </a:p>
          <a:p>
            <a:r>
              <a:rPr lang="ro-RO" sz="1800" dirty="0">
                <a:effectLst/>
                <a:latin typeface="Times New Roman" panose="02020603050405020304" pitchFamily="18" charset="0"/>
                <a:ea typeface="Times New Roman" panose="02020603050405020304" pitchFamily="18" charset="0"/>
              </a:rPr>
              <a:t>Lui Andy Warhol nu-i mai rămâne decât să reproducă retorica publicitară, prin procedee repetitive şi ajutându-se de serigrafie. El duce la extrem această repoziţionare auctorială în vid, afirmând despre sine: „I want to be a car!” -</a:t>
            </a:r>
            <a:r>
              <a:rPr lang="en-US" sz="1800" dirty="0">
                <a:effectLst/>
                <a:latin typeface="Times New Roman" panose="02020603050405020304" pitchFamily="18" charset="0"/>
                <a:ea typeface="Times New Roman" panose="02020603050405020304" pitchFamily="18" charset="0"/>
              </a:rPr>
              <a:t> </a:t>
            </a:r>
            <a:r>
              <a:rPr lang="ro-RO" sz="1800" dirty="0">
                <a:effectLst/>
                <a:latin typeface="Times New Roman" panose="02020603050405020304" pitchFamily="18" charset="0"/>
                <a:ea typeface="Times New Roman" panose="02020603050405020304" pitchFamily="18" charset="0"/>
              </a:rPr>
              <a:t>triumf al aspiraţiei tehnologice către obiectualizare. </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01132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group of people sitting at a table&#10;&#10;Description automatically generated with medium confidence">
            <a:extLst>
              <a:ext uri="{FF2B5EF4-FFF2-40B4-BE49-F238E27FC236}">
                <a16:creationId xmlns:a16="http://schemas.microsoft.com/office/drawing/2014/main" id="{A70FBC7A-AEDF-4DAB-84A7-5A1D8C6FF985}"/>
              </a:ext>
            </a:extLst>
          </p:cNvPr>
          <p:cNvPicPr>
            <a:picLocks noGrp="1" noChangeAspect="1"/>
          </p:cNvPicPr>
          <p:nvPr>
            <p:ph type="pic" idx="1"/>
          </p:nvPr>
        </p:nvPicPr>
        <p:blipFill rotWithShape="1">
          <a:blip r:embed="rId2"/>
          <a:stretch/>
        </p:blipFill>
        <p:spPr>
          <a:xfrm>
            <a:off x="228599" y="1504950"/>
            <a:ext cx="7696201" cy="3848100"/>
          </a:xfrm>
          <a:noFill/>
        </p:spPr>
      </p:pic>
      <p:sp>
        <p:nvSpPr>
          <p:cNvPr id="13" name="Title 2">
            <a:extLst>
              <a:ext uri="{FF2B5EF4-FFF2-40B4-BE49-F238E27FC236}">
                <a16:creationId xmlns:a16="http://schemas.microsoft.com/office/drawing/2014/main" id="{DC0F0BEB-B397-4294-8C89-9D3B3F1B2453}"/>
              </a:ext>
            </a:extLst>
          </p:cNvPr>
          <p:cNvSpPr>
            <a:spLocks noGrp="1"/>
          </p:cNvSpPr>
          <p:nvPr>
            <p:ph type="title"/>
          </p:nvPr>
        </p:nvSpPr>
        <p:spPr>
          <a:xfrm>
            <a:off x="8477250" y="603504"/>
            <a:ext cx="3144774" cy="1645920"/>
          </a:xfrm>
        </p:spPr>
        <p:txBody>
          <a:bodyPr/>
          <a:lstStyle/>
          <a:p>
            <a:r>
              <a:rPr lang="ro-RO" dirty="0"/>
              <a:t>Artă utilizată în publicitate</a:t>
            </a:r>
            <a:endParaRPr lang="en-US" dirty="0"/>
          </a:p>
        </p:txBody>
      </p:sp>
      <p:sp>
        <p:nvSpPr>
          <p:cNvPr id="12" name="Text Placeholder 3">
            <a:extLst>
              <a:ext uri="{FF2B5EF4-FFF2-40B4-BE49-F238E27FC236}">
                <a16:creationId xmlns:a16="http://schemas.microsoft.com/office/drawing/2014/main" id="{88C1D5AC-0AEC-4C66-9280-6E54BF3CF0EF}"/>
              </a:ext>
            </a:extLst>
          </p:cNvPr>
          <p:cNvSpPr>
            <a:spLocks noGrp="1"/>
          </p:cNvSpPr>
          <p:nvPr>
            <p:ph type="body" sz="half" idx="2"/>
          </p:nvPr>
        </p:nvSpPr>
        <p:spPr>
          <a:xfrm>
            <a:off x="8477250" y="2386584"/>
            <a:ext cx="3144774" cy="3511296"/>
          </a:xfrm>
        </p:spPr>
        <p:txBody>
          <a:bodyPr/>
          <a:lstStyle/>
          <a:p>
            <a:r>
              <a:rPr lang="ro-RO" dirty="0"/>
              <a:t>Reclamă la un cazinou, citează ”Cina cea de taină”, Leonardo da Vinci, </a:t>
            </a:r>
            <a:endParaRPr lang="en-US" dirty="0"/>
          </a:p>
        </p:txBody>
      </p:sp>
      <p:pic>
        <p:nvPicPr>
          <p:cNvPr id="2" name="Content Placeholder 4" descr="A group of people sitting at a table&#10;&#10;Description automatically generated with medium confidence">
            <a:extLst>
              <a:ext uri="{FF2B5EF4-FFF2-40B4-BE49-F238E27FC236}">
                <a16:creationId xmlns:a16="http://schemas.microsoft.com/office/drawing/2014/main" id="{DEA741A1-94FE-7209-B162-EB6F66E9B500}"/>
              </a:ext>
            </a:extLst>
          </p:cNvPr>
          <p:cNvPicPr>
            <a:picLocks noChangeAspect="1"/>
          </p:cNvPicPr>
          <p:nvPr/>
        </p:nvPicPr>
        <p:blipFill rotWithShape="1">
          <a:blip r:embed="rId2"/>
          <a:stretch/>
        </p:blipFill>
        <p:spPr>
          <a:xfrm>
            <a:off x="380999" y="1657350"/>
            <a:ext cx="7696201" cy="3848100"/>
          </a:xfrm>
          <a:prstGeom prst="rect">
            <a:avLst/>
          </a:prstGeom>
          <a:noFill/>
          <a:ln>
            <a:noFill/>
          </a:ln>
        </p:spPr>
      </p:pic>
      <p:pic>
        <p:nvPicPr>
          <p:cNvPr id="3" name="Content Placeholder 4" descr="A group of people sitting at a table&#10;&#10;Description automatically generated with medium confidence">
            <a:extLst>
              <a:ext uri="{FF2B5EF4-FFF2-40B4-BE49-F238E27FC236}">
                <a16:creationId xmlns:a16="http://schemas.microsoft.com/office/drawing/2014/main" id="{B5C251A7-7146-EE3D-C5CD-9BF452616632}"/>
              </a:ext>
            </a:extLst>
          </p:cNvPr>
          <p:cNvPicPr>
            <a:picLocks noChangeAspect="1"/>
          </p:cNvPicPr>
          <p:nvPr/>
        </p:nvPicPr>
        <p:blipFill rotWithShape="1">
          <a:blip r:embed="rId2"/>
          <a:stretch/>
        </p:blipFill>
        <p:spPr>
          <a:xfrm>
            <a:off x="533399" y="1809750"/>
            <a:ext cx="7696201" cy="3848100"/>
          </a:xfrm>
          <a:prstGeom prst="rect">
            <a:avLst/>
          </a:prstGeom>
          <a:noFill/>
          <a:ln>
            <a:noFill/>
          </a:ln>
        </p:spPr>
      </p:pic>
      <p:pic>
        <p:nvPicPr>
          <p:cNvPr id="4" name="Content Placeholder 4" descr="A group of people sitting at a table&#10;&#10;Description automatically generated with medium confidence">
            <a:extLst>
              <a:ext uri="{FF2B5EF4-FFF2-40B4-BE49-F238E27FC236}">
                <a16:creationId xmlns:a16="http://schemas.microsoft.com/office/drawing/2014/main" id="{16988534-AC68-48A5-020F-757FEBB849B8}"/>
              </a:ext>
            </a:extLst>
          </p:cNvPr>
          <p:cNvPicPr>
            <a:picLocks noChangeAspect="1"/>
          </p:cNvPicPr>
          <p:nvPr/>
        </p:nvPicPr>
        <p:blipFill rotWithShape="1">
          <a:blip r:embed="rId2"/>
          <a:stretch/>
        </p:blipFill>
        <p:spPr>
          <a:xfrm>
            <a:off x="685799" y="1982932"/>
            <a:ext cx="7696201" cy="3848100"/>
          </a:xfrm>
          <a:prstGeom prst="rect">
            <a:avLst/>
          </a:prstGeom>
          <a:noFill/>
          <a:ln>
            <a:noFill/>
          </a:ln>
        </p:spPr>
      </p:pic>
    </p:spTree>
    <p:extLst>
      <p:ext uri="{BB962C8B-B14F-4D97-AF65-F5344CB8AC3E}">
        <p14:creationId xmlns:p14="http://schemas.microsoft.com/office/powerpoint/2010/main" val="3581724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C24366C9-7BC4-4A77-961A-794FCE80741A}"/>
              </a:ext>
            </a:extLst>
          </p:cNvPr>
          <p:cNvSpPr>
            <a:spLocks noGrp="1"/>
          </p:cNvSpPr>
          <p:nvPr>
            <p:ph type="title"/>
          </p:nvPr>
        </p:nvSpPr>
        <p:spPr>
          <a:xfrm>
            <a:off x="1066800" y="642594"/>
            <a:ext cx="10058400" cy="1371600"/>
          </a:xfrm>
        </p:spPr>
        <p:txBody>
          <a:bodyPr/>
          <a:lstStyle/>
          <a:p>
            <a:r>
              <a:rPr lang="ro-RO" dirty="0"/>
              <a:t>OMG who stole mai ads? </a:t>
            </a:r>
            <a:endParaRPr lang="en-US" dirty="0"/>
          </a:p>
        </p:txBody>
      </p:sp>
      <p:pic>
        <p:nvPicPr>
          <p:cNvPr id="6" name="Picture Placeholder 5" descr="A picture containing outdoor, sky, sunset, dark&#10;&#10;Description automatically generated">
            <a:extLst>
              <a:ext uri="{FF2B5EF4-FFF2-40B4-BE49-F238E27FC236}">
                <a16:creationId xmlns:a16="http://schemas.microsoft.com/office/drawing/2014/main" id="{04F096A8-FD0C-44C5-BB33-92D5417FEBCE}"/>
              </a:ext>
            </a:extLst>
          </p:cNvPr>
          <p:cNvPicPr>
            <a:picLocks noGrp="1" noChangeAspect="1"/>
          </p:cNvPicPr>
          <p:nvPr>
            <p:ph idx="1"/>
          </p:nvPr>
        </p:nvPicPr>
        <p:blipFill rotWithShape="1">
          <a:blip r:embed="rId2"/>
          <a:srcRect t="21331" b="21331"/>
          <a:stretch/>
        </p:blipFill>
        <p:spPr>
          <a:xfrm>
            <a:off x="1066800" y="2103120"/>
            <a:ext cx="10058400" cy="3849624"/>
          </a:xfrm>
          <a:noFill/>
        </p:spPr>
      </p:pic>
    </p:spTree>
    <p:extLst>
      <p:ext uri="{BB962C8B-B14F-4D97-AF65-F5344CB8AC3E}">
        <p14:creationId xmlns:p14="http://schemas.microsoft.com/office/powerpoint/2010/main" val="11863461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text, group, people&#10;&#10;Description automatically generated">
            <a:extLst>
              <a:ext uri="{FF2B5EF4-FFF2-40B4-BE49-F238E27FC236}">
                <a16:creationId xmlns:a16="http://schemas.microsoft.com/office/drawing/2014/main" id="{5499F098-0A88-45D5-B98C-99E9F36C4137}"/>
              </a:ext>
            </a:extLst>
          </p:cNvPr>
          <p:cNvPicPr>
            <a:picLocks noGrp="1" noChangeAspect="1"/>
          </p:cNvPicPr>
          <p:nvPr>
            <p:ph type="pic" idx="1"/>
          </p:nvPr>
        </p:nvPicPr>
        <p:blipFill rotWithShape="1">
          <a:blip r:embed="rId2"/>
          <a:stretch/>
        </p:blipFill>
        <p:spPr>
          <a:xfrm>
            <a:off x="228599" y="1735836"/>
            <a:ext cx="7696201" cy="3386328"/>
          </a:xfrm>
          <a:noFill/>
        </p:spPr>
      </p:pic>
      <p:sp>
        <p:nvSpPr>
          <p:cNvPr id="10" name="Title 2">
            <a:extLst>
              <a:ext uri="{FF2B5EF4-FFF2-40B4-BE49-F238E27FC236}">
                <a16:creationId xmlns:a16="http://schemas.microsoft.com/office/drawing/2014/main" id="{331AAE12-EBFD-4B5D-9087-F68924ADA465}"/>
              </a:ext>
            </a:extLst>
          </p:cNvPr>
          <p:cNvSpPr>
            <a:spLocks noGrp="1"/>
          </p:cNvSpPr>
          <p:nvPr>
            <p:ph type="title"/>
          </p:nvPr>
        </p:nvSpPr>
        <p:spPr>
          <a:xfrm>
            <a:off x="8477250" y="603504"/>
            <a:ext cx="3144774" cy="1645920"/>
          </a:xfrm>
        </p:spPr>
        <p:txBody>
          <a:bodyPr/>
          <a:lstStyle/>
          <a:p>
            <a:r>
              <a:rPr lang="en-US" dirty="0"/>
              <a:t>Opera de art</a:t>
            </a:r>
            <a:r>
              <a:rPr lang="ro-RO" dirty="0"/>
              <a:t>ă</a:t>
            </a:r>
            <a:r>
              <a:rPr lang="en-US" dirty="0"/>
              <a:t> </a:t>
            </a:r>
            <a:r>
              <a:rPr lang="en-US" dirty="0" err="1"/>
              <a:t>citat</a:t>
            </a:r>
            <a:r>
              <a:rPr lang="ro-RO" dirty="0"/>
              <a:t>ă</a:t>
            </a:r>
            <a:endParaRPr lang="en-US" dirty="0"/>
          </a:p>
        </p:txBody>
      </p:sp>
      <p:sp>
        <p:nvSpPr>
          <p:cNvPr id="12" name="Text Placeholder 3">
            <a:extLst>
              <a:ext uri="{FF2B5EF4-FFF2-40B4-BE49-F238E27FC236}">
                <a16:creationId xmlns:a16="http://schemas.microsoft.com/office/drawing/2014/main" id="{31044FC7-C5E8-4AFB-8A29-C2C1A0800787}"/>
              </a:ext>
            </a:extLst>
          </p:cNvPr>
          <p:cNvSpPr>
            <a:spLocks noGrp="1"/>
          </p:cNvSpPr>
          <p:nvPr>
            <p:ph type="body" sz="half" idx="2"/>
          </p:nvPr>
        </p:nvSpPr>
        <p:spPr>
          <a:xfrm>
            <a:off x="8477250" y="2386584"/>
            <a:ext cx="3144774" cy="3511296"/>
          </a:xfrm>
        </p:spPr>
        <p:txBody>
          <a:bodyPr/>
          <a:lstStyle/>
          <a:p>
            <a:r>
              <a:rPr lang="ro-RO" dirty="0"/>
              <a:t>Leonardo Da Vinci, Cina cea de taină, sfârșitul secolului al XV-lea</a:t>
            </a:r>
            <a:endParaRPr lang="en-US" dirty="0"/>
          </a:p>
        </p:txBody>
      </p:sp>
    </p:spTree>
    <p:extLst>
      <p:ext uri="{BB962C8B-B14F-4D97-AF65-F5344CB8AC3E}">
        <p14:creationId xmlns:p14="http://schemas.microsoft.com/office/powerpoint/2010/main" val="39022798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63A28-ECB0-4808-AECB-E0F35CC7E93B}"/>
              </a:ext>
            </a:extLst>
          </p:cNvPr>
          <p:cNvSpPr>
            <a:spLocks noGrp="1"/>
          </p:cNvSpPr>
          <p:nvPr>
            <p:ph type="title"/>
          </p:nvPr>
        </p:nvSpPr>
        <p:spPr/>
        <p:txBody>
          <a:bodyPr/>
          <a:lstStyle/>
          <a:p>
            <a:r>
              <a:rPr lang="ro-RO" dirty="0"/>
              <a:t>Publicitatea ca tehnică de dislocare a artei</a:t>
            </a:r>
            <a:endParaRPr lang="en-US" dirty="0"/>
          </a:p>
        </p:txBody>
      </p:sp>
      <p:sp>
        <p:nvSpPr>
          <p:cNvPr id="3" name="Content Placeholder 2">
            <a:extLst>
              <a:ext uri="{FF2B5EF4-FFF2-40B4-BE49-F238E27FC236}">
                <a16:creationId xmlns:a16="http://schemas.microsoft.com/office/drawing/2014/main" id="{4025AE69-42C1-4E94-BC51-C74D53B07587}"/>
              </a:ext>
            </a:extLst>
          </p:cNvPr>
          <p:cNvSpPr>
            <a:spLocks noGrp="1"/>
          </p:cNvSpPr>
          <p:nvPr>
            <p:ph idx="1"/>
          </p:nvPr>
        </p:nvSpPr>
        <p:spPr/>
        <p:txBody>
          <a:bodyPr/>
          <a:lstStyle/>
          <a:p>
            <a:r>
              <a:rPr lang="ro-RO" dirty="0"/>
              <a:t>Public</a:t>
            </a:r>
            <a:r>
              <a:rPr lang="en-US" dirty="0" err="1"/>
              <a:t>i</a:t>
            </a:r>
            <a:r>
              <a:rPr lang="ro-RO" dirty="0"/>
              <a:t>tatea ironizează arta în heteronomia ei, completează ironic mesajul artistic, dislocă arta. </a:t>
            </a:r>
            <a:endParaRPr lang="en-US" dirty="0"/>
          </a:p>
          <a:p>
            <a:r>
              <a:rPr lang="en-US" dirty="0" err="1"/>
              <a:t>Publicitatea</a:t>
            </a:r>
            <a:r>
              <a:rPr lang="en-US" dirty="0"/>
              <a:t> </a:t>
            </a:r>
            <a:r>
              <a:rPr lang="en-US" dirty="0" err="1"/>
              <a:t>este</a:t>
            </a:r>
            <a:r>
              <a:rPr lang="en-US" dirty="0"/>
              <a:t> o form</a:t>
            </a:r>
            <a:r>
              <a:rPr lang="ro-RO" dirty="0"/>
              <a:t>ă de expresie a culturii pop. Ea ironizează, dislocă, folosește cultura înaltă.</a:t>
            </a:r>
            <a:endParaRPr lang="en-US" dirty="0"/>
          </a:p>
        </p:txBody>
      </p:sp>
    </p:spTree>
    <p:extLst>
      <p:ext uri="{BB962C8B-B14F-4D97-AF65-F5344CB8AC3E}">
        <p14:creationId xmlns:p14="http://schemas.microsoft.com/office/powerpoint/2010/main" val="25226669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7BA9-BCFA-4CA1-9B37-CE45B1583CA1}"/>
              </a:ext>
            </a:extLst>
          </p:cNvPr>
          <p:cNvSpPr>
            <a:spLocks noGrp="1"/>
          </p:cNvSpPr>
          <p:nvPr>
            <p:ph type="title"/>
          </p:nvPr>
        </p:nvSpPr>
        <p:spPr/>
        <p:txBody>
          <a:bodyPr/>
          <a:lstStyle/>
          <a:p>
            <a:r>
              <a:rPr lang="ro-RO" dirty="0"/>
              <a:t>Dislocarea publicității prin artă - a</a:t>
            </a:r>
            <a:r>
              <a:rPr lang="en-US" dirty="0" err="1"/>
              <a:t>ntisloganul</a:t>
            </a:r>
            <a:endParaRPr lang="en-US" dirty="0"/>
          </a:p>
        </p:txBody>
      </p:sp>
      <p:sp>
        <p:nvSpPr>
          <p:cNvPr id="3" name="Content Placeholder 2">
            <a:extLst>
              <a:ext uri="{FF2B5EF4-FFF2-40B4-BE49-F238E27FC236}">
                <a16:creationId xmlns:a16="http://schemas.microsoft.com/office/drawing/2014/main" id="{4773E6CE-545D-4A98-A571-29A921D0641B}"/>
              </a:ext>
            </a:extLst>
          </p:cNvPr>
          <p:cNvSpPr>
            <a:spLocks noGrp="1"/>
          </p:cNvSpPr>
          <p:nvPr>
            <p:ph idx="1"/>
          </p:nvPr>
        </p:nvSpPr>
        <p:spPr/>
        <p:txBody>
          <a:bodyPr>
            <a:normAutofit fontScale="92500" lnSpcReduction="10000"/>
          </a:bodyPr>
          <a:lstStyle/>
          <a:p>
            <a:r>
              <a:rPr lang="en-US" dirty="0" err="1"/>
              <a:t>Folosit</a:t>
            </a:r>
            <a:r>
              <a:rPr lang="en-US" dirty="0"/>
              <a:t> ca </a:t>
            </a:r>
            <a:r>
              <a:rPr lang="ro-RO" dirty="0"/>
              <a:t>tehnică discursivă de Douglas Coupland în romanul Generația X. Povești pentru cultura cu accelerație (1991); </a:t>
            </a:r>
          </a:p>
          <a:p>
            <a:r>
              <a:rPr lang="ro-RO" dirty="0"/>
              <a:t>Un element discursiv din publicitate este folosit în creația literară. </a:t>
            </a:r>
          </a:p>
          <a:p>
            <a:r>
              <a:rPr lang="ro-RO" dirty="0"/>
              <a:t>Exemple de antisloganuri: </a:t>
            </a:r>
          </a:p>
          <a:p>
            <a:pPr marL="0" indent="0" algn="ctr">
              <a:buNone/>
            </a:pPr>
            <a:r>
              <a:rPr lang="ro-RO" b="1" dirty="0"/>
              <a:t>”Nu sunt un segment de piață”</a:t>
            </a:r>
          </a:p>
          <a:p>
            <a:pPr marL="0" indent="0" algn="ctr">
              <a:buNone/>
            </a:pPr>
            <a:r>
              <a:rPr lang="ro-RO" b="1" dirty="0"/>
              <a:t>”Trebuie să alegi între durere și corvoadă”</a:t>
            </a:r>
          </a:p>
          <a:p>
            <a:pPr marL="0" indent="0" algn="ctr">
              <a:buNone/>
            </a:pPr>
            <a:r>
              <a:rPr lang="ro-RO" b="1" dirty="0"/>
              <a:t>”Executăm tracțiuni pentru I.Q”</a:t>
            </a:r>
          </a:p>
          <a:p>
            <a:pPr marL="0" indent="0" algn="ctr">
              <a:buNone/>
            </a:pPr>
            <a:r>
              <a:rPr lang="ro-RO" b="1" dirty="0"/>
              <a:t>”Tu nu ești eul tău”</a:t>
            </a:r>
          </a:p>
          <a:p>
            <a:pPr marL="0" indent="0" algn="ctr">
              <a:buNone/>
            </a:pPr>
            <a:r>
              <a:rPr lang="ro-RO" b="1" dirty="0"/>
              <a:t>”Prefă-te că ești tu însuți!”</a:t>
            </a:r>
          </a:p>
          <a:p>
            <a:pPr marL="0" indent="0" algn="ctr">
              <a:buNone/>
            </a:pPr>
            <a:r>
              <a:rPr lang="ro-RO" b="1" dirty="0"/>
              <a:t>”Nostalgia e o armă”</a:t>
            </a:r>
          </a:p>
          <a:p>
            <a:pPr marL="0" indent="0" algn="ctr">
              <a:buNone/>
            </a:pPr>
            <a:r>
              <a:rPr lang="ro-RO" b="1" dirty="0"/>
              <a:t>”Controlul nu înseamnă a controla”</a:t>
            </a:r>
          </a:p>
          <a:p>
            <a:pPr marL="0" indent="0" algn="ctr">
              <a:buNone/>
            </a:pPr>
            <a:r>
              <a:rPr lang="ro-RO" b="1" dirty="0"/>
              <a:t>”Tu s-ar putea să nu contezi în noua ordine”</a:t>
            </a:r>
          </a:p>
          <a:p>
            <a:pPr marL="0" indent="0">
              <a:buNone/>
            </a:pPr>
            <a:endParaRPr lang="en-US" dirty="0"/>
          </a:p>
        </p:txBody>
      </p:sp>
    </p:spTree>
    <p:extLst>
      <p:ext uri="{BB962C8B-B14F-4D97-AF65-F5344CB8AC3E}">
        <p14:creationId xmlns:p14="http://schemas.microsoft.com/office/powerpoint/2010/main" val="21973582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ext, indoor, painting, decorated&#10;&#10;Description automatically generated">
            <a:extLst>
              <a:ext uri="{FF2B5EF4-FFF2-40B4-BE49-F238E27FC236}">
                <a16:creationId xmlns:a16="http://schemas.microsoft.com/office/drawing/2014/main" id="{56999500-05ED-41BA-A7BE-C5CB5ED6458C}"/>
              </a:ext>
            </a:extLst>
          </p:cNvPr>
          <p:cNvPicPr>
            <a:picLocks noGrp="1" noChangeAspect="1"/>
          </p:cNvPicPr>
          <p:nvPr>
            <p:ph type="pic" idx="1"/>
          </p:nvPr>
        </p:nvPicPr>
        <p:blipFill rotWithShape="1">
          <a:blip r:embed="rId2"/>
          <a:srcRect t="8851" b="32475"/>
          <a:stretch/>
        </p:blipFill>
        <p:spPr>
          <a:xfrm>
            <a:off x="228599" y="237744"/>
            <a:ext cx="7696201" cy="6382512"/>
          </a:xfrm>
          <a:noFill/>
        </p:spPr>
      </p:pic>
      <p:sp>
        <p:nvSpPr>
          <p:cNvPr id="18" name="Title 2">
            <a:extLst>
              <a:ext uri="{FF2B5EF4-FFF2-40B4-BE49-F238E27FC236}">
                <a16:creationId xmlns:a16="http://schemas.microsoft.com/office/drawing/2014/main" id="{C5040AF0-2E79-4063-8244-A385FCC3DDD2}"/>
              </a:ext>
            </a:extLst>
          </p:cNvPr>
          <p:cNvSpPr>
            <a:spLocks noGrp="1"/>
          </p:cNvSpPr>
          <p:nvPr>
            <p:ph type="title"/>
          </p:nvPr>
        </p:nvSpPr>
        <p:spPr>
          <a:xfrm>
            <a:off x="8477250" y="603504"/>
            <a:ext cx="3144774" cy="1645920"/>
          </a:xfrm>
        </p:spPr>
        <p:txBody>
          <a:bodyPr/>
          <a:lstStyle/>
          <a:p>
            <a:r>
              <a:rPr lang="ro-RO" dirty="0"/>
              <a:t>Artă utilizată în publicitate</a:t>
            </a:r>
            <a:endParaRPr lang="en-US" dirty="0"/>
          </a:p>
        </p:txBody>
      </p:sp>
      <p:sp>
        <p:nvSpPr>
          <p:cNvPr id="19" name="Text Placeholder 3">
            <a:extLst>
              <a:ext uri="{FF2B5EF4-FFF2-40B4-BE49-F238E27FC236}">
                <a16:creationId xmlns:a16="http://schemas.microsoft.com/office/drawing/2014/main" id="{1E761580-A68A-44C0-B451-DCB486D7E287}"/>
              </a:ext>
            </a:extLst>
          </p:cNvPr>
          <p:cNvSpPr>
            <a:spLocks noGrp="1"/>
          </p:cNvSpPr>
          <p:nvPr>
            <p:ph type="body" sz="half" idx="2"/>
          </p:nvPr>
        </p:nvSpPr>
        <p:spPr>
          <a:xfrm>
            <a:off x="8477250" y="2386584"/>
            <a:ext cx="3144774" cy="3511296"/>
          </a:xfrm>
        </p:spPr>
        <p:txBody>
          <a:bodyPr/>
          <a:lstStyle/>
          <a:p>
            <a:r>
              <a:rPr lang="ro-RO" dirty="0"/>
              <a:t>Reclamă la firma Keloptic, folosește autoportretul lui Van Gogh </a:t>
            </a:r>
            <a:endParaRPr lang="en-US" dirty="0"/>
          </a:p>
        </p:txBody>
      </p:sp>
    </p:spTree>
    <p:extLst>
      <p:ext uri="{BB962C8B-B14F-4D97-AF65-F5344CB8AC3E}">
        <p14:creationId xmlns:p14="http://schemas.microsoft.com/office/powerpoint/2010/main" val="14598838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ainting of a person with a beard&#10;&#10;Description automatically generated with medium confidence">
            <a:extLst>
              <a:ext uri="{FF2B5EF4-FFF2-40B4-BE49-F238E27FC236}">
                <a16:creationId xmlns:a16="http://schemas.microsoft.com/office/drawing/2014/main" id="{0D29D5D2-5FBF-4DCD-B337-578AA6456065}"/>
              </a:ext>
            </a:extLst>
          </p:cNvPr>
          <p:cNvPicPr>
            <a:picLocks noGrp="1" noChangeAspect="1"/>
          </p:cNvPicPr>
          <p:nvPr>
            <p:ph type="pic" idx="1"/>
          </p:nvPr>
        </p:nvPicPr>
        <p:blipFill>
          <a:blip r:embed="rId2"/>
          <a:srcRect t="14650" b="14650"/>
          <a:stretch>
            <a:fillRect/>
          </a:stretch>
        </p:blipFill>
        <p:spPr/>
      </p:pic>
      <p:sp>
        <p:nvSpPr>
          <p:cNvPr id="3" name="Title 2">
            <a:extLst>
              <a:ext uri="{FF2B5EF4-FFF2-40B4-BE49-F238E27FC236}">
                <a16:creationId xmlns:a16="http://schemas.microsoft.com/office/drawing/2014/main" id="{EF6E0886-F8F9-4A7F-8866-3255951CF427}"/>
              </a:ext>
            </a:extLst>
          </p:cNvPr>
          <p:cNvSpPr>
            <a:spLocks noGrp="1"/>
          </p:cNvSpPr>
          <p:nvPr>
            <p:ph type="title"/>
          </p:nvPr>
        </p:nvSpPr>
        <p:spPr/>
        <p:txBody>
          <a:bodyPr/>
          <a:lstStyle/>
          <a:p>
            <a:r>
              <a:rPr lang="ro-RO" dirty="0"/>
              <a:t>Opera de artă citată</a:t>
            </a:r>
            <a:endParaRPr lang="en-US" dirty="0"/>
          </a:p>
        </p:txBody>
      </p:sp>
      <p:sp>
        <p:nvSpPr>
          <p:cNvPr id="4" name="Text Placeholder 3">
            <a:extLst>
              <a:ext uri="{FF2B5EF4-FFF2-40B4-BE49-F238E27FC236}">
                <a16:creationId xmlns:a16="http://schemas.microsoft.com/office/drawing/2014/main" id="{4486214A-703F-47E3-9BA0-5DA063353D92}"/>
              </a:ext>
            </a:extLst>
          </p:cNvPr>
          <p:cNvSpPr>
            <a:spLocks noGrp="1"/>
          </p:cNvSpPr>
          <p:nvPr>
            <p:ph type="body" sz="half" idx="2"/>
          </p:nvPr>
        </p:nvSpPr>
        <p:spPr/>
        <p:txBody>
          <a:bodyPr/>
          <a:lstStyle/>
          <a:p>
            <a:r>
              <a:rPr lang="ro-RO" dirty="0"/>
              <a:t>Van Gogh, Autoportret, 1889. </a:t>
            </a:r>
            <a:endParaRPr lang="en-US" dirty="0"/>
          </a:p>
        </p:txBody>
      </p:sp>
    </p:spTree>
    <p:extLst>
      <p:ext uri="{BB962C8B-B14F-4D97-AF65-F5344CB8AC3E}">
        <p14:creationId xmlns:p14="http://schemas.microsoft.com/office/powerpoint/2010/main" val="22593405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Text&#10;&#10;Description automatically generated">
            <a:extLst>
              <a:ext uri="{FF2B5EF4-FFF2-40B4-BE49-F238E27FC236}">
                <a16:creationId xmlns:a16="http://schemas.microsoft.com/office/drawing/2014/main" id="{2D846292-86FD-436C-A8EB-0E0D9C32CFED}"/>
              </a:ext>
            </a:extLst>
          </p:cNvPr>
          <p:cNvPicPr>
            <a:picLocks noGrp="1" noChangeAspect="1"/>
          </p:cNvPicPr>
          <p:nvPr>
            <p:ph type="pic" idx="1"/>
          </p:nvPr>
        </p:nvPicPr>
        <p:blipFill>
          <a:blip r:embed="rId2"/>
          <a:srcRect t="16279" b="16279"/>
          <a:stretch>
            <a:fillRect/>
          </a:stretch>
        </p:blipFill>
        <p:spPr/>
      </p:pic>
      <p:sp>
        <p:nvSpPr>
          <p:cNvPr id="3" name="Title 2">
            <a:extLst>
              <a:ext uri="{FF2B5EF4-FFF2-40B4-BE49-F238E27FC236}">
                <a16:creationId xmlns:a16="http://schemas.microsoft.com/office/drawing/2014/main" id="{B99A930D-27BB-415C-B5F6-0DCFEB773C89}"/>
              </a:ext>
            </a:extLst>
          </p:cNvPr>
          <p:cNvSpPr>
            <a:spLocks noGrp="1"/>
          </p:cNvSpPr>
          <p:nvPr>
            <p:ph type="title"/>
          </p:nvPr>
        </p:nvSpPr>
        <p:spPr/>
        <p:txBody>
          <a:bodyPr/>
          <a:lstStyle/>
          <a:p>
            <a:r>
              <a:rPr lang="ro-RO" dirty="0"/>
              <a:t>Artă utilizată în publicitate</a:t>
            </a:r>
            <a:endParaRPr lang="en-US" dirty="0"/>
          </a:p>
        </p:txBody>
      </p:sp>
      <p:sp>
        <p:nvSpPr>
          <p:cNvPr id="4" name="Text Placeholder 3">
            <a:extLst>
              <a:ext uri="{FF2B5EF4-FFF2-40B4-BE49-F238E27FC236}">
                <a16:creationId xmlns:a16="http://schemas.microsoft.com/office/drawing/2014/main" id="{2A53EE1A-4249-4575-ADA7-F6FF6400F643}"/>
              </a:ext>
            </a:extLst>
          </p:cNvPr>
          <p:cNvSpPr>
            <a:spLocks noGrp="1"/>
          </p:cNvSpPr>
          <p:nvPr>
            <p:ph type="body" sz="half" idx="2"/>
          </p:nvPr>
        </p:nvSpPr>
        <p:spPr/>
        <p:txBody>
          <a:bodyPr/>
          <a:lstStyle/>
          <a:p>
            <a:r>
              <a:rPr lang="ro-RO" dirty="0"/>
              <a:t>Reclamă la magazinul spaniol El Corte Ingles (Croială engleză), 2011. </a:t>
            </a:r>
            <a:endParaRPr lang="en-US" dirty="0"/>
          </a:p>
        </p:txBody>
      </p:sp>
    </p:spTree>
    <p:extLst>
      <p:ext uri="{BB962C8B-B14F-4D97-AF65-F5344CB8AC3E}">
        <p14:creationId xmlns:p14="http://schemas.microsoft.com/office/powerpoint/2010/main" val="25181338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3306DA-FE5A-4ED6-BFB0-29111055A02F}"/>
              </a:ext>
            </a:extLst>
          </p:cNvPr>
          <p:cNvSpPr>
            <a:spLocks noGrp="1"/>
          </p:cNvSpPr>
          <p:nvPr>
            <p:ph type="title"/>
          </p:nvPr>
        </p:nvSpPr>
        <p:spPr/>
        <p:txBody>
          <a:bodyPr/>
          <a:lstStyle/>
          <a:p>
            <a:r>
              <a:rPr lang="ro-RO" dirty="0"/>
              <a:t>Opera de artă citată</a:t>
            </a:r>
            <a:endParaRPr lang="en-US" dirty="0"/>
          </a:p>
        </p:txBody>
      </p:sp>
      <p:sp>
        <p:nvSpPr>
          <p:cNvPr id="4" name="Text Placeholder 3">
            <a:extLst>
              <a:ext uri="{FF2B5EF4-FFF2-40B4-BE49-F238E27FC236}">
                <a16:creationId xmlns:a16="http://schemas.microsoft.com/office/drawing/2014/main" id="{A2E7B514-0444-49ED-A5F3-2C265603EBFC}"/>
              </a:ext>
            </a:extLst>
          </p:cNvPr>
          <p:cNvSpPr>
            <a:spLocks noGrp="1"/>
          </p:cNvSpPr>
          <p:nvPr>
            <p:ph type="body" sz="half" idx="2"/>
          </p:nvPr>
        </p:nvSpPr>
        <p:spPr/>
        <p:txBody>
          <a:bodyPr/>
          <a:lstStyle/>
          <a:p>
            <a:r>
              <a:rPr lang="ro-RO" dirty="0"/>
              <a:t>Diego Velasquez, Las meninas, 1656. </a:t>
            </a:r>
            <a:endParaRPr lang="en-US" dirty="0"/>
          </a:p>
        </p:txBody>
      </p:sp>
      <p:pic>
        <p:nvPicPr>
          <p:cNvPr id="10" name="Picture Placeholder 9" descr="A group of people in clothing&#10;&#10;Description automatically generated with low confidence">
            <a:extLst>
              <a:ext uri="{FF2B5EF4-FFF2-40B4-BE49-F238E27FC236}">
                <a16:creationId xmlns:a16="http://schemas.microsoft.com/office/drawing/2014/main" id="{E9379A30-1BBD-40B3-9E87-1344ADABB91C}"/>
              </a:ext>
            </a:extLst>
          </p:cNvPr>
          <p:cNvPicPr>
            <a:picLocks noGrp="1" noChangeAspect="1"/>
          </p:cNvPicPr>
          <p:nvPr>
            <p:ph type="pic" idx="1"/>
          </p:nvPr>
        </p:nvPicPr>
        <p:blipFill>
          <a:blip r:embed="rId2"/>
          <a:srcRect l="12695" r="12695"/>
          <a:stretch>
            <a:fillRect/>
          </a:stretch>
        </p:blipFill>
        <p:spPr/>
      </p:pic>
    </p:spTree>
    <p:extLst>
      <p:ext uri="{BB962C8B-B14F-4D97-AF65-F5344CB8AC3E}">
        <p14:creationId xmlns:p14="http://schemas.microsoft.com/office/powerpoint/2010/main" val="28536392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ext, mammal, horse&#10;&#10;Description automatically generated">
            <a:extLst>
              <a:ext uri="{FF2B5EF4-FFF2-40B4-BE49-F238E27FC236}">
                <a16:creationId xmlns:a16="http://schemas.microsoft.com/office/drawing/2014/main" id="{CF126439-BD3D-4137-BFA5-5DB41A0B7BB0}"/>
              </a:ext>
            </a:extLst>
          </p:cNvPr>
          <p:cNvPicPr>
            <a:picLocks noGrp="1" noChangeAspect="1"/>
          </p:cNvPicPr>
          <p:nvPr>
            <p:ph type="pic" idx="1"/>
          </p:nvPr>
        </p:nvPicPr>
        <p:blipFill rotWithShape="1">
          <a:blip r:embed="rId2"/>
          <a:srcRect r="1" b="38839"/>
          <a:stretch/>
        </p:blipFill>
        <p:spPr>
          <a:xfrm>
            <a:off x="228599" y="237744"/>
            <a:ext cx="7696201" cy="6382512"/>
          </a:xfrm>
          <a:noFill/>
        </p:spPr>
      </p:pic>
      <p:sp>
        <p:nvSpPr>
          <p:cNvPr id="11" name="Title 2">
            <a:extLst>
              <a:ext uri="{FF2B5EF4-FFF2-40B4-BE49-F238E27FC236}">
                <a16:creationId xmlns:a16="http://schemas.microsoft.com/office/drawing/2014/main" id="{FE26739B-FF02-4393-95E6-45F805E2CF9E}"/>
              </a:ext>
            </a:extLst>
          </p:cNvPr>
          <p:cNvSpPr>
            <a:spLocks noGrp="1"/>
          </p:cNvSpPr>
          <p:nvPr>
            <p:ph type="title"/>
          </p:nvPr>
        </p:nvSpPr>
        <p:spPr>
          <a:xfrm>
            <a:off x="8477250" y="603504"/>
            <a:ext cx="3144774" cy="1645920"/>
          </a:xfrm>
        </p:spPr>
        <p:txBody>
          <a:bodyPr/>
          <a:lstStyle/>
          <a:p>
            <a:r>
              <a:rPr lang="ro-RO" dirty="0"/>
              <a:t>Mituri și arhetipuri în publicitate</a:t>
            </a:r>
            <a:endParaRPr lang="en-US" dirty="0"/>
          </a:p>
        </p:txBody>
      </p:sp>
      <p:sp>
        <p:nvSpPr>
          <p:cNvPr id="13" name="Text Placeholder 3">
            <a:extLst>
              <a:ext uri="{FF2B5EF4-FFF2-40B4-BE49-F238E27FC236}">
                <a16:creationId xmlns:a16="http://schemas.microsoft.com/office/drawing/2014/main" id="{FB71F97B-C2C5-45C5-9FA6-C9AB8808749F}"/>
              </a:ext>
            </a:extLst>
          </p:cNvPr>
          <p:cNvSpPr>
            <a:spLocks noGrp="1"/>
          </p:cNvSpPr>
          <p:nvPr>
            <p:ph type="body" sz="half" idx="2"/>
          </p:nvPr>
        </p:nvSpPr>
        <p:spPr>
          <a:xfrm>
            <a:off x="8477250" y="2386584"/>
            <a:ext cx="3144774" cy="3511296"/>
          </a:xfrm>
        </p:spPr>
        <p:txBody>
          <a:bodyPr/>
          <a:lstStyle/>
          <a:p>
            <a:r>
              <a:rPr lang="ro-RO" dirty="0"/>
              <a:t>Centaurul </a:t>
            </a:r>
            <a:endParaRPr lang="en-US" dirty="0"/>
          </a:p>
        </p:txBody>
      </p:sp>
    </p:spTree>
    <p:extLst>
      <p:ext uri="{BB962C8B-B14F-4D97-AF65-F5344CB8AC3E}">
        <p14:creationId xmlns:p14="http://schemas.microsoft.com/office/powerpoint/2010/main" val="7667264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ext&#10;&#10;Description automatically generated">
            <a:extLst>
              <a:ext uri="{FF2B5EF4-FFF2-40B4-BE49-F238E27FC236}">
                <a16:creationId xmlns:a16="http://schemas.microsoft.com/office/drawing/2014/main" id="{18218380-8A8C-4AF2-8917-B8AE6ADCA1CE}"/>
              </a:ext>
            </a:extLst>
          </p:cNvPr>
          <p:cNvPicPr>
            <a:picLocks noGrp="1" noChangeAspect="1"/>
          </p:cNvPicPr>
          <p:nvPr>
            <p:ph type="pic" idx="1"/>
          </p:nvPr>
        </p:nvPicPr>
        <p:blipFill rotWithShape="1">
          <a:blip r:embed="rId2"/>
          <a:srcRect l="15483" r="15483" b="-1"/>
          <a:stretch/>
        </p:blipFill>
        <p:spPr>
          <a:xfrm>
            <a:off x="228599" y="237744"/>
            <a:ext cx="7696201" cy="6382512"/>
          </a:xfrm>
          <a:noFill/>
        </p:spPr>
      </p:pic>
      <p:sp>
        <p:nvSpPr>
          <p:cNvPr id="15" name="Title 2">
            <a:extLst>
              <a:ext uri="{FF2B5EF4-FFF2-40B4-BE49-F238E27FC236}">
                <a16:creationId xmlns:a16="http://schemas.microsoft.com/office/drawing/2014/main" id="{5EBA86E2-A92F-4FF6-9543-94513104055E}"/>
              </a:ext>
            </a:extLst>
          </p:cNvPr>
          <p:cNvSpPr>
            <a:spLocks noGrp="1"/>
          </p:cNvSpPr>
          <p:nvPr>
            <p:ph type="title"/>
          </p:nvPr>
        </p:nvSpPr>
        <p:spPr>
          <a:xfrm>
            <a:off x="8477250" y="603504"/>
            <a:ext cx="3144774" cy="1645920"/>
          </a:xfrm>
        </p:spPr>
        <p:txBody>
          <a:bodyPr/>
          <a:lstStyle/>
          <a:p>
            <a:r>
              <a:rPr lang="ro-RO" dirty="0"/>
              <a:t>Publicitate artistică</a:t>
            </a:r>
            <a:endParaRPr lang="en-US" dirty="0"/>
          </a:p>
        </p:txBody>
      </p:sp>
      <p:sp>
        <p:nvSpPr>
          <p:cNvPr id="16" name="Text Placeholder 3">
            <a:extLst>
              <a:ext uri="{FF2B5EF4-FFF2-40B4-BE49-F238E27FC236}">
                <a16:creationId xmlns:a16="http://schemas.microsoft.com/office/drawing/2014/main" id="{6AE99679-9DD0-4928-BE51-B504AC15BADA}"/>
              </a:ext>
            </a:extLst>
          </p:cNvPr>
          <p:cNvSpPr>
            <a:spLocks noGrp="1"/>
          </p:cNvSpPr>
          <p:nvPr>
            <p:ph type="body" sz="half" idx="2"/>
          </p:nvPr>
        </p:nvSpPr>
        <p:spPr>
          <a:xfrm>
            <a:off x="8477250" y="2386584"/>
            <a:ext cx="3144774" cy="3511296"/>
          </a:xfrm>
        </p:spPr>
        <p:txBody>
          <a:bodyPr/>
          <a:lstStyle/>
          <a:p>
            <a:r>
              <a:rPr lang="ro-RO" dirty="0"/>
              <a:t>Australia Post, Hug</a:t>
            </a:r>
            <a:endParaRPr lang="en-US" dirty="0"/>
          </a:p>
        </p:txBody>
      </p:sp>
    </p:spTree>
    <p:extLst>
      <p:ext uri="{BB962C8B-B14F-4D97-AF65-F5344CB8AC3E}">
        <p14:creationId xmlns:p14="http://schemas.microsoft.com/office/powerpoint/2010/main" val="36905662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7E2E6B-C3CF-481A-BFBD-8C4BB0B9B574}"/>
              </a:ext>
            </a:extLst>
          </p:cNvPr>
          <p:cNvSpPr>
            <a:spLocks noGrp="1"/>
          </p:cNvSpPr>
          <p:nvPr>
            <p:ph type="title"/>
          </p:nvPr>
        </p:nvSpPr>
        <p:spPr>
          <a:xfrm>
            <a:off x="1066800" y="642594"/>
            <a:ext cx="10058400" cy="1371600"/>
          </a:xfrm>
        </p:spPr>
        <p:txBody>
          <a:bodyPr/>
          <a:lstStyle/>
          <a:p>
            <a:r>
              <a:rPr lang="ro-RO" dirty="0"/>
              <a:t>Publicitate artistică</a:t>
            </a:r>
            <a:endParaRPr lang="en-US" dirty="0"/>
          </a:p>
        </p:txBody>
      </p:sp>
      <p:pic>
        <p:nvPicPr>
          <p:cNvPr id="6" name="Picture Placeholder 5" descr="A picture containing text&#10;&#10;Description automatically generated">
            <a:extLst>
              <a:ext uri="{FF2B5EF4-FFF2-40B4-BE49-F238E27FC236}">
                <a16:creationId xmlns:a16="http://schemas.microsoft.com/office/drawing/2014/main" id="{139758F7-00DB-4FEB-B053-336DE8782834}"/>
              </a:ext>
            </a:extLst>
          </p:cNvPr>
          <p:cNvPicPr>
            <a:picLocks noGrp="1" noChangeAspect="1"/>
          </p:cNvPicPr>
          <p:nvPr>
            <p:ph idx="1"/>
          </p:nvPr>
        </p:nvPicPr>
        <p:blipFill rotWithShape="1">
          <a:blip r:embed="rId2"/>
          <a:srcRect t="11727" b="11727"/>
          <a:stretch/>
        </p:blipFill>
        <p:spPr>
          <a:xfrm>
            <a:off x="1066800" y="2103120"/>
            <a:ext cx="10058400" cy="3849624"/>
          </a:xfrm>
          <a:noFill/>
        </p:spPr>
      </p:pic>
    </p:spTree>
    <p:extLst>
      <p:ext uri="{BB962C8B-B14F-4D97-AF65-F5344CB8AC3E}">
        <p14:creationId xmlns:p14="http://schemas.microsoft.com/office/powerpoint/2010/main" val="3861279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30370-061D-4BB1-A252-8520F75A3BBE}"/>
              </a:ext>
            </a:extLst>
          </p:cNvPr>
          <p:cNvSpPr>
            <a:spLocks noGrp="1"/>
          </p:cNvSpPr>
          <p:nvPr>
            <p:ph type="ctrTitle"/>
          </p:nvPr>
        </p:nvSpPr>
        <p:spPr/>
        <p:txBody>
          <a:bodyPr/>
          <a:lstStyle/>
          <a:p>
            <a:r>
              <a:rPr lang="ro-RO" dirty="0"/>
              <a:t>1. De la autor la receptor</a:t>
            </a:r>
            <a:endParaRPr lang="en-US" dirty="0"/>
          </a:p>
        </p:txBody>
      </p:sp>
    </p:spTree>
    <p:extLst>
      <p:ext uri="{BB962C8B-B14F-4D97-AF65-F5344CB8AC3E}">
        <p14:creationId xmlns:p14="http://schemas.microsoft.com/office/powerpoint/2010/main" val="2986970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omogramă 1">
            <a:extLst>
              <a:ext uri="{FF2B5EF4-FFF2-40B4-BE49-F238E27FC236}">
                <a16:creationId xmlns:a16="http://schemas.microsoft.com/office/drawing/2014/main" id="{CD17B532-99DB-4867-BAC2-C38A4AA24ADD}"/>
              </a:ext>
            </a:extLst>
          </p:cNvPr>
          <p:cNvGraphicFramePr/>
          <p:nvPr>
            <p:extLst>
              <p:ext uri="{D42A27DB-BD31-4B8C-83A1-F6EECF244321}">
                <p14:modId xmlns:p14="http://schemas.microsoft.com/office/powerpoint/2010/main" val="341495649"/>
              </p:ext>
            </p:extLst>
          </p:nvPr>
        </p:nvGraphicFramePr>
        <p:xfrm>
          <a:off x="390617" y="417250"/>
          <a:ext cx="11434439" cy="60368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61443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Nomogramă 2">
            <a:extLst>
              <a:ext uri="{FF2B5EF4-FFF2-40B4-BE49-F238E27FC236}">
                <a16:creationId xmlns:a16="http://schemas.microsoft.com/office/drawing/2014/main" id="{5FF1794A-98CD-4F98-A40E-64BFB3CBC566}"/>
              </a:ext>
            </a:extLst>
          </p:cNvPr>
          <p:cNvGraphicFramePr/>
          <p:nvPr>
            <p:extLst>
              <p:ext uri="{D42A27DB-BD31-4B8C-83A1-F6EECF244321}">
                <p14:modId xmlns:p14="http://schemas.microsoft.com/office/powerpoint/2010/main" val="1104767669"/>
              </p:ext>
            </p:extLst>
          </p:nvPr>
        </p:nvGraphicFramePr>
        <p:xfrm>
          <a:off x="390618" y="390616"/>
          <a:ext cx="11434438" cy="6107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60770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BD51FB2B-E0B4-4ECE-B98B-EE4E31665ED1}"/>
              </a:ext>
            </a:extLst>
          </p:cNvPr>
          <p:cNvSpPr>
            <a:spLocks noGrp="1" noChangeArrowheads="1"/>
          </p:cNvSpPr>
          <p:nvPr>
            <p:ph type="ctrTitle"/>
          </p:nvPr>
        </p:nvSpPr>
        <p:spPr bwMode="auto">
          <a:xfrm rot="317089">
            <a:off x="1980355" y="3232613"/>
            <a:ext cx="8231292" cy="4616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just" eaLnBrk="0" fontAlgn="base" hangingPunct="0">
              <a:lnSpc>
                <a:spcPct val="100000"/>
              </a:lnSpc>
              <a:spcAft>
                <a:spcPct val="0"/>
              </a:spcAft>
            </a:pPr>
            <a:r>
              <a:rPr kumimoji="0" lang="en-US" altLang="en-US" sz="12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Art in Advertising. Types of Visual Art Usage in Commercial Communication    -  y </a:t>
            </a:r>
            <a:r>
              <a:rPr kumimoji="0" lang="en-US" altLang="en-US" sz="1200" b="0" i="0" u="none" strike="noStrike" cap="none" normalizeH="0" baseline="0" dirty="0" err="1">
                <a:ln>
                  <a:noFill/>
                </a:ln>
                <a:solidFill>
                  <a:srgbClr val="222222"/>
                </a:solidFill>
                <a:effectLst/>
                <a:latin typeface="Arial" panose="020B0604020202020204" pitchFamily="34" charset="0"/>
                <a:cs typeface="Arial" panose="020B0604020202020204" pitchFamily="34" charset="0"/>
              </a:rPr>
              <a:t>Medios</a:t>
            </a:r>
            <a:r>
              <a:rPr kumimoji="0" lang="en-US" altLang="en-US" sz="12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N°34 /2016/ </a:t>
            </a:r>
            <a:r>
              <a:rPr lang="en-US" altLang="en-US" sz="1200" cap="none" dirty="0">
                <a:solidFill>
                  <a:srgbClr val="222222"/>
                </a:solidFill>
                <a:latin typeface="Arial" panose="020B0604020202020204" pitchFamily="34" charset="0"/>
                <a:cs typeface="Arial" panose="020B0604020202020204" pitchFamily="34" charset="0"/>
              </a:rPr>
              <a:t>Olga </a:t>
            </a:r>
            <a:r>
              <a:rPr lang="en-US" altLang="en-US" sz="1200" cap="none" dirty="0" err="1">
                <a:solidFill>
                  <a:srgbClr val="222222"/>
                </a:solidFill>
                <a:latin typeface="Arial" panose="020B0604020202020204" pitchFamily="34" charset="0"/>
                <a:cs typeface="Arial" panose="020B0604020202020204" pitchFamily="34" charset="0"/>
              </a:rPr>
              <a:t>Heredero</a:t>
            </a:r>
            <a:r>
              <a:rPr lang="en-US" altLang="en-US" sz="1200" cap="none" dirty="0">
                <a:solidFill>
                  <a:srgbClr val="222222"/>
                </a:solidFill>
                <a:latin typeface="Arial" panose="020B0604020202020204" pitchFamily="34" charset="0"/>
                <a:cs typeface="Arial" panose="020B0604020202020204" pitchFamily="34" charset="0"/>
              </a:rPr>
              <a:t> Díaz , V  96 </a:t>
            </a:r>
            <a:r>
              <a:rPr lang="en-US" altLang="en-US" sz="1200" cap="none" dirty="0" err="1">
                <a:solidFill>
                  <a:srgbClr val="222222"/>
                </a:solidFill>
                <a:latin typeface="Arial" panose="020B0604020202020204" pitchFamily="34" charset="0"/>
                <a:cs typeface="Arial" panose="020B0604020202020204" pitchFamily="34" charset="0"/>
              </a:rPr>
              <a:t>Comunicación</a:t>
            </a:r>
            <a:r>
              <a:rPr lang="en-US" altLang="en-US" sz="1200" cap="none" dirty="0">
                <a:solidFill>
                  <a:srgbClr val="222222"/>
                </a:solidFill>
                <a:latin typeface="Arial" panose="020B0604020202020204" pitchFamily="34" charset="0"/>
                <a:cs typeface="Arial" panose="020B0604020202020204" pitchFamily="34" charset="0"/>
              </a:rPr>
              <a:t> </a:t>
            </a:r>
            <a:br>
              <a:rPr lang="ro-RO" altLang="en-US" sz="1200" cap="none" dirty="0">
                <a:solidFill>
                  <a:srgbClr val="222222"/>
                </a:solidFill>
                <a:latin typeface="Arial" panose="020B0604020202020204" pitchFamily="34" charset="0"/>
                <a:cs typeface="Arial" panose="020B0604020202020204" pitchFamily="34" charset="0"/>
              </a:rPr>
            </a:br>
            <a:r>
              <a:rPr kumimoji="0" lang="en-US" altLang="en-US" sz="1200" b="0" i="0" u="none" strike="noStrike" cap="none" normalizeH="0" baseline="0" dirty="0">
                <a:ln>
                  <a:noFill/>
                </a:ln>
                <a:solidFill>
                  <a:srgbClr val="1155CC"/>
                </a:solidFill>
                <a:effectLst/>
                <a:latin typeface="Arial" panose="020B0604020202020204" pitchFamily="34" charset="0"/>
                <a:cs typeface="Arial" panose="020B0604020202020204" pitchFamily="34" charset="0"/>
                <a:hlinkClick r:id="rId2"/>
              </a:rPr>
              <a:t>www.comunicacionymedios.uchile.cl</a:t>
            </a: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12530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84AF2-68F4-407D-A316-F23DA4471E55}"/>
              </a:ext>
            </a:extLst>
          </p:cNvPr>
          <p:cNvSpPr>
            <a:spLocks noGrp="1"/>
          </p:cNvSpPr>
          <p:nvPr>
            <p:ph type="title"/>
          </p:nvPr>
        </p:nvSpPr>
        <p:spPr/>
        <p:txBody>
          <a:bodyPr/>
          <a:lstStyle/>
          <a:p>
            <a:r>
              <a:rPr lang="ro-RO" dirty="0"/>
              <a:t>Este sau nu este publicitatea o artă?</a:t>
            </a:r>
            <a:endParaRPr lang="en-US" dirty="0"/>
          </a:p>
        </p:txBody>
      </p:sp>
      <p:sp>
        <p:nvSpPr>
          <p:cNvPr id="3" name="Content Placeholder 2">
            <a:extLst>
              <a:ext uri="{FF2B5EF4-FFF2-40B4-BE49-F238E27FC236}">
                <a16:creationId xmlns:a16="http://schemas.microsoft.com/office/drawing/2014/main" id="{77D4D313-C7B5-407C-A347-1DB6AE6A1C64}"/>
              </a:ext>
            </a:extLst>
          </p:cNvPr>
          <p:cNvSpPr>
            <a:spLocks noGrp="1"/>
          </p:cNvSpPr>
          <p:nvPr>
            <p:ph idx="1"/>
          </p:nvPr>
        </p:nvSpPr>
        <p:spPr/>
        <p:txBody>
          <a:bodyPr>
            <a:normAutofit/>
          </a:bodyPr>
          <a:lstStyle/>
          <a:p>
            <a:r>
              <a:rPr lang="ro-RO" b="1" dirty="0"/>
              <a:t>Publicitatea nu este artă. </a:t>
            </a:r>
            <a:r>
              <a:rPr lang="ro-RO" dirty="0"/>
              <a:t>Este o opinie comună, larg răspândită, mai ales în rândul celor care înțeleg, prin artă, artă înaltă. </a:t>
            </a:r>
          </a:p>
          <a:p>
            <a:r>
              <a:rPr lang="ro-RO" dirty="0"/>
              <a:t>Artă înseamnă Michelangelo, Modigliani, Tonitza, nu publicitatea. </a:t>
            </a:r>
            <a:endParaRPr lang="en-US" dirty="0"/>
          </a:p>
          <a:p>
            <a:r>
              <a:rPr lang="ro-RO" b="1" dirty="0"/>
              <a:t>Publicitatea este artă</a:t>
            </a:r>
          </a:p>
          <a:p>
            <a:r>
              <a:rPr lang="en-US" dirty="0"/>
              <a:t>Marshall McLuhan: </a:t>
            </a:r>
            <a:r>
              <a:rPr lang="ro-RO" dirty="0"/>
              <a:t>”</a:t>
            </a:r>
            <a:r>
              <a:rPr lang="en-US" dirty="0" err="1"/>
              <a:t>Publicitatea</a:t>
            </a:r>
            <a:r>
              <a:rPr lang="en-US" dirty="0"/>
              <a:t> </a:t>
            </a:r>
            <a:r>
              <a:rPr lang="en-US" dirty="0" err="1"/>
              <a:t>este</a:t>
            </a:r>
            <a:r>
              <a:rPr lang="en-US" dirty="0"/>
              <a:t> o mare art</a:t>
            </a:r>
            <a:r>
              <a:rPr lang="ro-RO" dirty="0"/>
              <a:t>ă</a:t>
            </a:r>
            <a:r>
              <a:rPr lang="en-US" dirty="0"/>
              <a:t> a </a:t>
            </a:r>
            <a:r>
              <a:rPr lang="en-US" dirty="0" err="1"/>
              <a:t>secolului</a:t>
            </a:r>
            <a:r>
              <a:rPr lang="en-US" dirty="0"/>
              <a:t> XX</a:t>
            </a:r>
            <a:r>
              <a:rPr lang="ro-RO" dirty="0"/>
              <a:t>”.</a:t>
            </a:r>
          </a:p>
          <a:p>
            <a:r>
              <a:rPr lang="ro-RO" dirty="0"/>
              <a:t>John Berger: ”Presupunerea că publicitatea este ceea ce ține loc de artă vizuală pentru Europa post-renascentistă este greșită; ea este ultima formă muribundă a acelei arte”. </a:t>
            </a:r>
          </a:p>
          <a:p>
            <a:r>
              <a:rPr lang="ro-RO" dirty="0"/>
              <a:t>John Berger: ”... publicitatea a înțeles tradiția picturii în ulei mai scrupulos decât majoritatea istoricilor de artă. A conștientizat implicațiile relației dintre opera de artă și proprietarul-spectator, iar înarmată cu acestea încearcă să îl flateze și să îl convingă pe cumpărătorul-spectator”.</a:t>
            </a:r>
          </a:p>
          <a:p>
            <a:pPr marL="0" indent="0">
              <a:buNone/>
            </a:pPr>
            <a:endParaRPr lang="en-US" dirty="0"/>
          </a:p>
        </p:txBody>
      </p:sp>
    </p:spTree>
    <p:extLst>
      <p:ext uri="{BB962C8B-B14F-4D97-AF65-F5344CB8AC3E}">
        <p14:creationId xmlns:p14="http://schemas.microsoft.com/office/powerpoint/2010/main" val="801271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60C35-7790-45C7-B174-49D993463D01}"/>
              </a:ext>
            </a:extLst>
          </p:cNvPr>
          <p:cNvSpPr>
            <a:spLocks noGrp="1"/>
          </p:cNvSpPr>
          <p:nvPr>
            <p:ph type="title"/>
          </p:nvPr>
        </p:nvSpPr>
        <p:spPr/>
        <p:txBody>
          <a:bodyPr/>
          <a:lstStyle/>
          <a:p>
            <a:r>
              <a:rPr lang="ro-RO" dirty="0"/>
              <a:t>Relația dintre publicitate și artă</a:t>
            </a:r>
            <a:endParaRPr lang="en-US" dirty="0"/>
          </a:p>
        </p:txBody>
      </p:sp>
      <p:sp>
        <p:nvSpPr>
          <p:cNvPr id="3" name="Content Placeholder 2">
            <a:extLst>
              <a:ext uri="{FF2B5EF4-FFF2-40B4-BE49-F238E27FC236}">
                <a16:creationId xmlns:a16="http://schemas.microsoft.com/office/drawing/2014/main" id="{15DDEB17-8701-44A0-AB79-DCEDD70EAC6F}"/>
              </a:ext>
            </a:extLst>
          </p:cNvPr>
          <p:cNvSpPr>
            <a:spLocks noGrp="1"/>
          </p:cNvSpPr>
          <p:nvPr>
            <p:ph idx="1"/>
          </p:nvPr>
        </p:nvSpPr>
        <p:spPr/>
        <p:txBody>
          <a:bodyPr/>
          <a:lstStyle/>
          <a:p>
            <a:r>
              <a:rPr lang="ro-RO" dirty="0"/>
              <a:t>Dacă publicitatea este o artă, ar trebui s-o tratăm indistinct de artă. Totuși, publicitatea este considerată ca fiind ceva destul de diferit de artă sau măcar un alt fel de artă. </a:t>
            </a:r>
          </a:p>
          <a:p>
            <a:r>
              <a:rPr lang="ro-RO" dirty="0"/>
              <a:t>Istoric, publicitatea apare după arta picturii în ulei, raportându-se la întreaga tradiție a picturii în ulei. Ea apare la un moment dat (sfârșitul secolului al XIX-lea) și, în scurt timp, devine dominantă. </a:t>
            </a:r>
          </a:p>
          <a:p>
            <a:r>
              <a:rPr lang="ro-RO" dirty="0"/>
              <a:t>Ea este o formă discursivă care ia naștere într-un alt tip de economie decât pictura în ulei. </a:t>
            </a:r>
          </a:p>
          <a:p>
            <a:r>
              <a:rPr lang="ro-RO" b="1" dirty="0"/>
              <a:t>Aura artei și serialitatea publicității</a:t>
            </a:r>
            <a:r>
              <a:rPr lang="ro-RO" dirty="0"/>
              <a:t>. Publicitatea folosește mijloace tehnologice noi: aparatul fotografic, camera de luat vederi, softurile de grafică etc. Pictura în ulei este o operă unică, publicitatea poate fi reprodusă în serie. </a:t>
            </a:r>
          </a:p>
          <a:p>
            <a:r>
              <a:rPr lang="ro-RO" b="1" dirty="0"/>
              <a:t>High culture vs pop culture. </a:t>
            </a:r>
            <a:r>
              <a:rPr lang="ro-RO" dirty="0"/>
              <a:t>Publicitatea nu se adresează unei artistocrații, ci maselor, publicului larg. </a:t>
            </a:r>
          </a:p>
          <a:p>
            <a:r>
              <a:rPr lang="ro-RO" dirty="0"/>
              <a:t>Publicitatea este o formă discursivă specifică orașelor moderne, este o artă urbană. </a:t>
            </a:r>
          </a:p>
          <a:p>
            <a:r>
              <a:rPr lang="ro-RO" dirty="0"/>
              <a:t>John Berger: Arta se adresează eternității, publicitatea se adresează viitorului. </a:t>
            </a:r>
            <a:endParaRPr lang="en-US" dirty="0"/>
          </a:p>
        </p:txBody>
      </p:sp>
    </p:spTree>
    <p:extLst>
      <p:ext uri="{BB962C8B-B14F-4D97-AF65-F5344CB8AC3E}">
        <p14:creationId xmlns:p14="http://schemas.microsoft.com/office/powerpoint/2010/main" val="1796900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2CAC7-29BE-44F2-B8FB-2F839796DBBA}"/>
              </a:ext>
            </a:extLst>
          </p:cNvPr>
          <p:cNvSpPr>
            <a:spLocks noGrp="1"/>
          </p:cNvSpPr>
          <p:nvPr>
            <p:ph type="title"/>
          </p:nvPr>
        </p:nvSpPr>
        <p:spPr/>
        <p:txBody>
          <a:bodyPr/>
          <a:lstStyle/>
          <a:p>
            <a:r>
              <a:rPr lang="ro-RO" dirty="0"/>
              <a:t>Publicitatea este un mesaj plătit</a:t>
            </a:r>
            <a:endParaRPr lang="en-US" dirty="0"/>
          </a:p>
        </p:txBody>
      </p:sp>
      <p:sp>
        <p:nvSpPr>
          <p:cNvPr id="3" name="Content Placeholder 2">
            <a:extLst>
              <a:ext uri="{FF2B5EF4-FFF2-40B4-BE49-F238E27FC236}">
                <a16:creationId xmlns:a16="http://schemas.microsoft.com/office/drawing/2014/main" id="{499A3D0D-EA4B-428B-BC6B-B8211F3E215F}"/>
              </a:ext>
            </a:extLst>
          </p:cNvPr>
          <p:cNvSpPr>
            <a:spLocks noGrp="1"/>
          </p:cNvSpPr>
          <p:nvPr>
            <p:ph idx="1"/>
          </p:nvPr>
        </p:nvSpPr>
        <p:spPr/>
        <p:txBody>
          <a:bodyPr/>
          <a:lstStyle/>
          <a:p>
            <a:pPr>
              <a:lnSpc>
                <a:spcPct val="107000"/>
              </a:lnSpc>
              <a:spcBef>
                <a:spcPts val="0"/>
              </a:spcBef>
              <a:spcAft>
                <a:spcPts val="800"/>
              </a:spcAft>
            </a:pPr>
            <a:r>
              <a:rPr lang="ro-RO" sz="1800" dirty="0">
                <a:latin typeface="Calibri" panose="020F0502020204030204" pitchFamily="34" charset="0"/>
                <a:ea typeface="Calibri" panose="020F0502020204030204" pitchFamily="34" charset="0"/>
                <a:cs typeface="Arial" panose="020B0604020202020204" pitchFamily="34" charset="0"/>
              </a:rPr>
              <a:t>Gerard J. Tellis, în </a:t>
            </a:r>
            <a:r>
              <a:rPr lang="ro-RO" sz="1800" i="1" dirty="0">
                <a:latin typeface="Calibri" panose="020F0502020204030204" pitchFamily="34" charset="0"/>
                <a:ea typeface="Calibri" panose="020F0502020204030204" pitchFamily="34" charset="0"/>
                <a:cs typeface="Arial" panose="020B0604020202020204" pitchFamily="34" charset="0"/>
              </a:rPr>
              <a:t>Effective Advertising: </a:t>
            </a:r>
            <a:r>
              <a:rPr lang="ro-RO" sz="1800" dirty="0">
                <a:effectLst/>
                <a:latin typeface="Calibri" panose="020F0502020204030204" pitchFamily="34" charset="0"/>
                <a:ea typeface="Calibri" panose="020F0502020204030204" pitchFamily="34" charset="0"/>
                <a:cs typeface="Arial" panose="020B0604020202020204" pitchFamily="34" charset="0"/>
              </a:rPr>
              <a:t>”Publicitatea este orice mesaj plătit pe care o firmă îl transmite consumatorilor cu scopul de a o face mai atractivă pentru ei</a:t>
            </a:r>
            <a:r>
              <a:rPr lang="ro-RO" sz="1800" dirty="0">
                <a:latin typeface="Calibri" panose="020F0502020204030204" pitchFamily="34" charset="0"/>
                <a:ea typeface="Calibri" panose="020F0502020204030204" pitchFamily="34" charset="0"/>
                <a:cs typeface="Arial" panose="020B0604020202020204" pitchFamily="34" charset="0"/>
              </a:rPr>
              <a:t>”.</a:t>
            </a:r>
          </a:p>
          <a:p>
            <a:pPr>
              <a:lnSpc>
                <a:spcPct val="107000"/>
              </a:lnSpc>
              <a:spcBef>
                <a:spcPts val="0"/>
              </a:spcBef>
              <a:spcAft>
                <a:spcPts val="800"/>
              </a:spcAft>
            </a:pPr>
            <a:r>
              <a:rPr lang="ro-RO" sz="1800" dirty="0">
                <a:latin typeface="Calibri" panose="020F0502020204030204" pitchFamily="34" charset="0"/>
                <a:ea typeface="Calibri" panose="020F0502020204030204" pitchFamily="34" charset="0"/>
                <a:cs typeface="Arial" panose="020B0604020202020204" pitchFamily="34" charset="0"/>
              </a:rPr>
              <a:t>Cei care realizează un produs își ridică problema cum își pot face cunoscut produsul (și pe ei înșiși) unui public cât mai larg. Publicitatea este un moment în circuitul vânzării și cumpărării produselor. </a:t>
            </a:r>
          </a:p>
          <a:p>
            <a:pPr marL="0" indent="0">
              <a:lnSpc>
                <a:spcPct val="107000"/>
              </a:lnSpc>
              <a:spcBef>
                <a:spcPts val="0"/>
              </a:spcBef>
              <a:spcAft>
                <a:spcPts val="800"/>
              </a:spcAft>
              <a:buNone/>
            </a:pPr>
            <a:endParaRPr lang="ro-RO" sz="18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spcAft>
                <a:spcPts val="800"/>
              </a:spcAft>
            </a:pPr>
            <a:r>
              <a:rPr lang="ro-RO" sz="1800" dirty="0">
                <a:latin typeface="Calibri" panose="020F0502020204030204" pitchFamily="34" charset="0"/>
                <a:ea typeface="Calibri" panose="020F0502020204030204" pitchFamily="34" charset="0"/>
                <a:cs typeface="Arial" panose="020B0604020202020204" pitchFamily="34" charset="0"/>
              </a:rPr>
              <a:t>Publicitatea are un loc precis în circuitul economic. </a:t>
            </a:r>
          </a:p>
          <a:p>
            <a:pPr>
              <a:lnSpc>
                <a:spcPct val="107000"/>
              </a:lnSpc>
              <a:spcBef>
                <a:spcPts val="0"/>
              </a:spcBef>
              <a:spcAft>
                <a:spcPts val="800"/>
              </a:spcAft>
            </a:pPr>
            <a:r>
              <a:rPr lang="ro-RO" sz="1800" dirty="0">
                <a:latin typeface="Calibri" panose="020F0502020204030204" pitchFamily="34" charset="0"/>
                <a:cs typeface="Arial" panose="020B0604020202020204" pitchFamily="34" charset="0"/>
              </a:rPr>
              <a:t>Publicitatea urmărește un obiectiv extra-discursiv. </a:t>
            </a:r>
          </a:p>
          <a:p>
            <a:pPr>
              <a:lnSpc>
                <a:spcPct val="107000"/>
              </a:lnSpc>
              <a:spcBef>
                <a:spcPts val="0"/>
              </a:spcBef>
              <a:spcAft>
                <a:spcPts val="800"/>
              </a:spcAft>
            </a:pPr>
            <a:r>
              <a:rPr lang="ro-RO" sz="1800" dirty="0">
                <a:latin typeface="Calibri" panose="020F0502020204030204" pitchFamily="34" charset="0"/>
                <a:cs typeface="Arial" panose="020B0604020202020204" pitchFamily="34" charset="0"/>
              </a:rPr>
              <a:t>Când se face publicitate unei cărți, este vizat obiectul-carte în calitatea sa de produs comercial. </a:t>
            </a:r>
          </a:p>
          <a:p>
            <a:pPr>
              <a:lnSpc>
                <a:spcPct val="107000"/>
              </a:lnSpc>
              <a:spcBef>
                <a:spcPts val="0"/>
              </a:spcBef>
              <a:spcAft>
                <a:spcPts val="800"/>
              </a:spcAft>
            </a:pPr>
            <a:r>
              <a:rPr lang="ro-RO" sz="1800" dirty="0">
                <a:latin typeface="Calibri" panose="020F0502020204030204" pitchFamily="34" charset="0"/>
                <a:cs typeface="Arial" panose="020B0604020202020204" pitchFamily="34" charset="0"/>
              </a:rPr>
              <a:t>Întrebarea este dacă publicitatea poate avea și o funcție discursivă autonomă și dacă poate avea un caracter ironic-subversiv. </a:t>
            </a:r>
            <a:endParaRPr lang="en-US" dirty="0"/>
          </a:p>
        </p:txBody>
      </p:sp>
    </p:spTree>
    <p:extLst>
      <p:ext uri="{BB962C8B-B14F-4D97-AF65-F5344CB8AC3E}">
        <p14:creationId xmlns:p14="http://schemas.microsoft.com/office/powerpoint/2010/main" val="2612564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EBE14-E6D2-4A13-8846-227048552A79}"/>
              </a:ext>
            </a:extLst>
          </p:cNvPr>
          <p:cNvSpPr>
            <a:spLocks noGrp="1"/>
          </p:cNvSpPr>
          <p:nvPr>
            <p:ph type="title"/>
          </p:nvPr>
        </p:nvSpPr>
        <p:spPr/>
        <p:txBody>
          <a:bodyPr/>
          <a:lstStyle/>
          <a:p>
            <a:r>
              <a:rPr lang="ro-RO" dirty="0"/>
              <a:t>Arta este raportarea distanțată prin mesaj</a:t>
            </a:r>
            <a:endParaRPr lang="en-US" dirty="0"/>
          </a:p>
        </p:txBody>
      </p:sp>
      <p:sp>
        <p:nvSpPr>
          <p:cNvPr id="3" name="Content Placeholder 2">
            <a:extLst>
              <a:ext uri="{FF2B5EF4-FFF2-40B4-BE49-F238E27FC236}">
                <a16:creationId xmlns:a16="http://schemas.microsoft.com/office/drawing/2014/main" id="{EDFEEDEE-AB3F-49C5-8DB1-5F4B6537B756}"/>
              </a:ext>
            </a:extLst>
          </p:cNvPr>
          <p:cNvSpPr>
            <a:spLocks noGrp="1"/>
          </p:cNvSpPr>
          <p:nvPr>
            <p:ph idx="1"/>
          </p:nvPr>
        </p:nvSpPr>
        <p:spPr/>
        <p:txBody>
          <a:bodyPr>
            <a:normAutofit/>
          </a:bodyPr>
          <a:lstStyle/>
          <a:p>
            <a:r>
              <a:rPr lang="ro-RO" sz="1800" b="1" dirty="0">
                <a:effectLst/>
                <a:latin typeface="Calibri" panose="020F0502020204030204" pitchFamily="34" charset="0"/>
                <a:ea typeface="Calibri" panose="020F0502020204030204" pitchFamily="34" charset="0"/>
                <a:cs typeface="Arial" panose="020B0604020202020204" pitchFamily="34" charset="0"/>
              </a:rPr>
              <a:t>Orientarea spre mesaj: </a:t>
            </a:r>
            <a:r>
              <a:rPr lang="fr-FR" sz="1800" dirty="0">
                <a:effectLst/>
                <a:latin typeface="Calibri" panose="020F0502020204030204" pitchFamily="34" charset="0"/>
                <a:ea typeface="Calibri" panose="020F0502020204030204" pitchFamily="34" charset="0"/>
                <a:cs typeface="Arial" panose="020B0604020202020204" pitchFamily="34" charset="0"/>
              </a:rPr>
              <a:t>Roman Jakobson, </a:t>
            </a:r>
            <a:r>
              <a:rPr lang="fr-FR" sz="1800" i="1" dirty="0">
                <a:effectLst/>
                <a:latin typeface="Calibri" panose="020F0502020204030204" pitchFamily="34" charset="0"/>
                <a:ea typeface="Calibri" panose="020F0502020204030204" pitchFamily="34" charset="0"/>
                <a:cs typeface="Arial" panose="020B0604020202020204" pitchFamily="34" charset="0"/>
              </a:rPr>
              <a:t>Essais de linguistique générale</a:t>
            </a:r>
            <a:r>
              <a:rPr lang="ro-RO"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Concentrarea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asupra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mesajului</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în</a:t>
            </a:r>
            <a:r>
              <a:rPr lang="en-US" sz="1800" dirty="0">
                <a:effectLst/>
                <a:latin typeface="Calibri" panose="020F0502020204030204" pitchFamily="34" charset="0"/>
                <a:ea typeface="Calibri" panose="020F0502020204030204" pitchFamily="34" charset="0"/>
                <a:cs typeface="Arial" panose="020B0604020202020204" pitchFamily="34" charset="0"/>
              </a:rPr>
              <a:t> sine, </a:t>
            </a:r>
            <a:r>
              <a:rPr lang="en-US" sz="1800" dirty="0" err="1">
                <a:effectLst/>
                <a:latin typeface="Calibri" panose="020F0502020204030204" pitchFamily="34" charset="0"/>
                <a:ea typeface="Calibri" panose="020F0502020204030204" pitchFamily="34" charset="0"/>
                <a:cs typeface="Arial" panose="020B0604020202020204" pitchFamily="34" charset="0"/>
              </a:rPr>
              <a:t>accentul</a:t>
            </a:r>
            <a:r>
              <a:rPr lang="en-US" sz="1800" dirty="0">
                <a:effectLst/>
                <a:latin typeface="Calibri" panose="020F0502020204030204" pitchFamily="34" charset="0"/>
                <a:ea typeface="Calibri" panose="020F0502020204030204" pitchFamily="34" charset="0"/>
                <a:cs typeface="Arial" panose="020B0604020202020204" pitchFamily="34" charset="0"/>
              </a:rPr>
              <a:t> pus </a:t>
            </a:r>
            <a:r>
              <a:rPr lang="en-US" sz="1800" dirty="0" err="1">
                <a:effectLst/>
                <a:latin typeface="Calibri" panose="020F0502020204030204" pitchFamily="34" charset="0"/>
                <a:ea typeface="Calibri" panose="020F0502020204030204" pitchFamily="34" charset="0"/>
                <a:cs typeface="Arial" panose="020B0604020202020204" pitchFamily="34" charset="0"/>
              </a:rPr>
              <a:t>asupra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u="sng" dirty="0" err="1">
                <a:effectLst/>
                <a:latin typeface="Calibri" panose="020F0502020204030204" pitchFamily="34" charset="0"/>
                <a:ea typeface="Calibri" panose="020F0502020204030204" pitchFamily="34" charset="0"/>
                <a:cs typeface="Arial" panose="020B0604020202020204" pitchFamily="34" charset="0"/>
              </a:rPr>
              <a:t>mesajului</a:t>
            </a:r>
            <a:r>
              <a:rPr lang="en-US" sz="1800" u="sng" dirty="0">
                <a:effectLst/>
                <a:latin typeface="Calibri" panose="020F0502020204030204" pitchFamily="34" charset="0"/>
                <a:ea typeface="Calibri" panose="020F0502020204030204" pitchFamily="34" charset="0"/>
                <a:cs typeface="Arial" panose="020B0604020202020204" pitchFamily="34" charset="0"/>
              </a:rPr>
              <a:t> </a:t>
            </a:r>
            <a:r>
              <a:rPr lang="en-US" sz="1800" u="sng" dirty="0" err="1">
                <a:effectLst/>
                <a:latin typeface="Calibri" panose="020F0502020204030204" pitchFamily="34" charset="0"/>
                <a:ea typeface="Calibri" panose="020F0502020204030204" pitchFamily="34" charset="0"/>
                <a:cs typeface="Arial" panose="020B0604020202020204" pitchFamily="34" charset="0"/>
              </a:rPr>
              <a:t>pentru</a:t>
            </a:r>
            <a:r>
              <a:rPr lang="en-US" sz="1800" u="sng" dirty="0">
                <a:effectLst/>
                <a:latin typeface="Calibri" panose="020F0502020204030204" pitchFamily="34" charset="0"/>
                <a:ea typeface="Calibri" panose="020F0502020204030204" pitchFamily="34" charset="0"/>
                <a:cs typeface="Arial" panose="020B0604020202020204" pitchFamily="34" charset="0"/>
              </a:rPr>
              <a:t> el </a:t>
            </a:r>
            <a:r>
              <a:rPr lang="en-US" sz="1800" u="sng" dirty="0" err="1">
                <a:effectLst/>
                <a:latin typeface="Calibri" panose="020F0502020204030204" pitchFamily="34" charset="0"/>
                <a:ea typeface="Calibri" panose="020F0502020204030204" pitchFamily="34" charset="0"/>
                <a:cs typeface="Arial" panose="020B0604020202020204" pitchFamily="34" charset="0"/>
              </a:rPr>
              <a:t>însuşi</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este</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ceea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ce</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caracterizează</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funcţia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poetică</a:t>
            </a:r>
            <a:r>
              <a:rPr lang="en-US" sz="1800" dirty="0">
                <a:effectLst/>
                <a:latin typeface="Calibri" panose="020F0502020204030204" pitchFamily="34" charset="0"/>
                <a:ea typeface="Calibri" panose="020F0502020204030204" pitchFamily="34" charset="0"/>
                <a:cs typeface="Arial" panose="020B0604020202020204" pitchFamily="34" charset="0"/>
              </a:rPr>
              <a:t> a </a:t>
            </a:r>
            <a:r>
              <a:rPr lang="en-US" sz="1800" dirty="0" err="1">
                <a:effectLst/>
                <a:latin typeface="Calibri" panose="020F0502020204030204" pitchFamily="34" charset="0"/>
                <a:ea typeface="Calibri" panose="020F0502020204030204" pitchFamily="34" charset="0"/>
                <a:cs typeface="Arial" panose="020B0604020202020204" pitchFamily="34" charset="0"/>
              </a:rPr>
              <a:t>limbajului</a:t>
            </a:r>
            <a:r>
              <a:rPr lang="en-US" sz="1800" dirty="0">
                <a:effectLst/>
                <a:latin typeface="Calibri" panose="020F0502020204030204" pitchFamily="34" charset="0"/>
                <a:ea typeface="Calibri" panose="020F0502020204030204" pitchFamily="34" charset="0"/>
                <a:cs typeface="Arial" panose="020B0604020202020204" pitchFamily="34" charset="0"/>
              </a:rPr>
              <a:t>. (…) </a:t>
            </a:r>
            <a:r>
              <a:rPr lang="en-US" sz="1800" dirty="0" err="1">
                <a:effectLst/>
                <a:latin typeface="Calibri" panose="020F0502020204030204" pitchFamily="34" charset="0"/>
                <a:ea typeface="Calibri" panose="020F0502020204030204" pitchFamily="34" charset="0"/>
                <a:cs typeface="Arial" panose="020B0604020202020204" pitchFamily="34" charset="0"/>
              </a:rPr>
              <a:t>Funcţia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poetică</a:t>
            </a:r>
            <a:r>
              <a:rPr lang="en-US" sz="1800" dirty="0">
                <a:effectLst/>
                <a:latin typeface="Calibri" panose="020F0502020204030204" pitchFamily="34" charset="0"/>
                <a:ea typeface="Calibri" panose="020F0502020204030204" pitchFamily="34" charset="0"/>
                <a:cs typeface="Arial" panose="020B0604020202020204" pitchFamily="34" charset="0"/>
              </a:rPr>
              <a:t> nu </a:t>
            </a:r>
            <a:r>
              <a:rPr lang="en-US" sz="1800" dirty="0" err="1">
                <a:effectLst/>
                <a:latin typeface="Calibri" panose="020F0502020204030204" pitchFamily="34" charset="0"/>
                <a:ea typeface="Calibri" panose="020F0502020204030204" pitchFamily="34" charset="0"/>
                <a:cs typeface="Arial" panose="020B0604020202020204" pitchFamily="34" charset="0"/>
              </a:rPr>
              <a:t>este</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singura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funcţie</a:t>
            </a:r>
            <a:r>
              <a:rPr lang="en-US" sz="1800" dirty="0">
                <a:effectLst/>
                <a:latin typeface="Calibri" panose="020F0502020204030204" pitchFamily="34" charset="0"/>
                <a:ea typeface="Calibri" panose="020F0502020204030204" pitchFamily="34" charset="0"/>
                <a:cs typeface="Arial" panose="020B0604020202020204" pitchFamily="34" charset="0"/>
              </a:rPr>
              <a:t> a </a:t>
            </a:r>
            <a:r>
              <a:rPr lang="en-US" sz="1800" dirty="0" err="1">
                <a:effectLst/>
                <a:latin typeface="Calibri" panose="020F0502020204030204" pitchFamily="34" charset="0"/>
                <a:ea typeface="Calibri" panose="020F0502020204030204" pitchFamily="34" charset="0"/>
                <a:cs typeface="Arial" panose="020B0604020202020204" pitchFamily="34" charset="0"/>
              </a:rPr>
              <a:t>artei</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limbajului</a:t>
            </a:r>
            <a:r>
              <a:rPr lang="en-US" sz="1800" dirty="0">
                <a:effectLst/>
                <a:latin typeface="Calibri" panose="020F0502020204030204" pitchFamily="34" charset="0"/>
                <a:ea typeface="Calibri" panose="020F0502020204030204" pitchFamily="34" charset="0"/>
                <a:cs typeface="Arial" panose="020B0604020202020204" pitchFamily="34" charset="0"/>
              </a:rPr>
              <a:t>, ci </a:t>
            </a:r>
            <a:r>
              <a:rPr lang="en-US" sz="1800" dirty="0" err="1">
                <a:effectLst/>
                <a:latin typeface="Calibri" panose="020F0502020204030204" pitchFamily="34" charset="0"/>
                <a:ea typeface="Calibri" panose="020F0502020204030204" pitchFamily="34" charset="0"/>
                <a:cs typeface="Arial" panose="020B0604020202020204" pitchFamily="34" charset="0"/>
              </a:rPr>
              <a:t>este</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doar</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funcţia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dominantă</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determinantă</a:t>
            </a:r>
            <a:r>
              <a:rPr lang="en-US" sz="1800" dirty="0">
                <a:effectLst/>
                <a:latin typeface="Calibri" panose="020F0502020204030204" pitchFamily="34" charset="0"/>
                <a:ea typeface="Calibri" panose="020F0502020204030204" pitchFamily="34" charset="0"/>
                <a:cs typeface="Arial" panose="020B0604020202020204" pitchFamily="34" charset="0"/>
              </a:rPr>
              <a:t> a </a:t>
            </a:r>
            <a:r>
              <a:rPr lang="en-US" sz="1800" dirty="0" err="1">
                <a:effectLst/>
                <a:latin typeface="Calibri" panose="020F0502020204030204" pitchFamily="34" charset="0"/>
                <a:ea typeface="Calibri" panose="020F0502020204030204" pitchFamily="34" charset="0"/>
                <a:cs typeface="Arial" panose="020B0604020202020204" pitchFamily="34" charset="0"/>
              </a:rPr>
              <a:t>acesteia</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chiar</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dacă</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în</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celelalte</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activităţi</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verbale</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ea</a:t>
            </a:r>
            <a:r>
              <a:rPr lang="en-US" sz="1800" dirty="0">
                <a:effectLst/>
                <a:latin typeface="Calibri" panose="020F0502020204030204" pitchFamily="34" charset="0"/>
                <a:ea typeface="Calibri" panose="020F0502020204030204" pitchFamily="34" charset="0"/>
                <a:cs typeface="Arial" panose="020B0604020202020204" pitchFamily="34" charset="0"/>
              </a:rPr>
              <a:t> nu </a:t>
            </a:r>
            <a:r>
              <a:rPr lang="en-US" sz="1800" dirty="0" err="1">
                <a:effectLst/>
                <a:latin typeface="Calibri" panose="020F0502020204030204" pitchFamily="34" charset="0"/>
                <a:ea typeface="Calibri" panose="020F0502020204030204" pitchFamily="34" charset="0"/>
                <a:cs typeface="Arial" panose="020B0604020202020204" pitchFamily="34" charset="0"/>
              </a:rPr>
              <a:t>joacă</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decît</a:t>
            </a:r>
            <a:r>
              <a:rPr lang="en-US" sz="1800" dirty="0">
                <a:effectLst/>
                <a:latin typeface="Calibri" panose="020F0502020204030204" pitchFamily="34" charset="0"/>
                <a:ea typeface="Calibri" panose="020F0502020204030204" pitchFamily="34" charset="0"/>
                <a:cs typeface="Arial" panose="020B0604020202020204" pitchFamily="34" charset="0"/>
              </a:rPr>
              <a:t> un </a:t>
            </a:r>
            <a:r>
              <a:rPr lang="en-US" sz="1800" dirty="0" err="1">
                <a:effectLst/>
                <a:latin typeface="Calibri" panose="020F0502020204030204" pitchFamily="34" charset="0"/>
                <a:ea typeface="Calibri" panose="020F0502020204030204" pitchFamily="34" charset="0"/>
                <a:cs typeface="Arial" panose="020B0604020202020204" pitchFamily="34" charset="0"/>
              </a:rPr>
              <a:t>rol</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secundar</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şi</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accesoriu</a:t>
            </a:r>
            <a:r>
              <a:rPr lang="ro-RO" sz="1800" dirty="0">
                <a:effectLst/>
                <a:latin typeface="Calibri" panose="020F0502020204030204" pitchFamily="34" charset="0"/>
                <a:ea typeface="Calibri" panose="020F0502020204030204" pitchFamily="34" charset="0"/>
                <a:cs typeface="Arial" panose="020B0604020202020204" pitchFamily="34" charset="0"/>
              </a:rPr>
              <a:t>”. </a:t>
            </a:r>
          </a:p>
          <a:p>
            <a:r>
              <a:rPr lang="ro-RO" sz="1800" b="1" dirty="0">
                <a:latin typeface="Calibri" panose="020F0502020204030204" pitchFamily="34" charset="0"/>
                <a:ea typeface="Calibri" panose="020F0502020204030204" pitchFamily="34" charset="0"/>
                <a:cs typeface="Arial" panose="020B0604020202020204" pitchFamily="34" charset="0"/>
              </a:rPr>
              <a:t>Funcția politică a legitimării artei: </a:t>
            </a:r>
            <a:r>
              <a:rPr lang="ro-RO" sz="1800" dirty="0">
                <a:latin typeface="Calibri" panose="020F0502020204030204" pitchFamily="34" charset="0"/>
                <a:ea typeface="Calibri" panose="020F0502020204030204" pitchFamily="34" charset="0"/>
                <a:cs typeface="Arial" panose="020B0604020202020204" pitchFamily="34" charset="0"/>
              </a:rPr>
              <a:t>Pascale Casanova</a:t>
            </a:r>
            <a:r>
              <a:rPr lang="ro-RO" sz="1800" i="1" dirty="0">
                <a:latin typeface="Calibri" panose="020F0502020204030204" pitchFamily="34" charset="0"/>
                <a:ea typeface="Calibri" panose="020F0502020204030204" pitchFamily="34" charset="0"/>
                <a:cs typeface="Arial" panose="020B0604020202020204" pitchFamily="34" charset="0"/>
              </a:rPr>
              <a:t>, Republica Mondială a Literelor: </a:t>
            </a:r>
            <a:r>
              <a:rPr lang="ro-RO" sz="1800" dirty="0">
                <a:effectLst/>
                <a:latin typeface="Calibri" panose="020F0502020204030204" pitchFamily="34" charset="0"/>
                <a:ea typeface="Calibri" panose="020F0502020204030204" pitchFamily="34" charset="0"/>
                <a:cs typeface="Arial" panose="020B0604020202020204" pitchFamily="34" charset="0"/>
              </a:rPr>
              <a:t>”Acumularea de resurse literare își are rădăcinile, în chip necesar, în istoria politică a statelor”. </a:t>
            </a:r>
          </a:p>
          <a:p>
            <a:r>
              <a:rPr lang="ro-RO" sz="1800" dirty="0">
                <a:latin typeface="Calibri" panose="020F0502020204030204" pitchFamily="34" charset="0"/>
                <a:ea typeface="Calibri" panose="020F0502020204030204" pitchFamily="34" charset="0"/>
                <a:cs typeface="Arial" panose="020B0604020202020204" pitchFamily="34" charset="0"/>
              </a:rPr>
              <a:t>John Berger, Feluri de a vedea: ”... Întreaga artă a trecutului a devenit astăzi o problemă politică”. </a:t>
            </a:r>
            <a:endParaRPr lang="ro-RO" sz="1800" dirty="0">
              <a:effectLst/>
              <a:latin typeface="Calibri" panose="020F0502020204030204" pitchFamily="34" charset="0"/>
              <a:ea typeface="Calibri" panose="020F0502020204030204" pitchFamily="34" charset="0"/>
              <a:cs typeface="Arial" panose="020B0604020202020204" pitchFamily="34" charset="0"/>
            </a:endParaRPr>
          </a:p>
          <a:p>
            <a:r>
              <a:rPr lang="ro-RO" sz="1800" b="1" dirty="0">
                <a:effectLst/>
                <a:latin typeface="Calibri" panose="020F0502020204030204" pitchFamily="34" charset="0"/>
                <a:ea typeface="Calibri" panose="020F0502020204030204" pitchFamily="34" charset="0"/>
                <a:cs typeface="Arial" panose="020B0604020202020204" pitchFamily="34" charset="0"/>
              </a:rPr>
              <a:t>Arta ca raportare distanțată ironic-subversivă: </a:t>
            </a:r>
            <a:r>
              <a:rPr lang="ro-RO" sz="1800" dirty="0">
                <a:effectLst/>
                <a:latin typeface="Calibri" panose="020F0502020204030204" pitchFamily="34" charset="0"/>
                <a:ea typeface="Calibri" panose="020F0502020204030204" pitchFamily="34" charset="0"/>
                <a:cs typeface="Arial" panose="020B0604020202020204" pitchFamily="34" charset="0"/>
              </a:rPr>
              <a:t>Arthur Suciu, </a:t>
            </a:r>
            <a:r>
              <a:rPr lang="ro-RO" sz="1800" i="1" dirty="0">
                <a:effectLst/>
                <a:latin typeface="Calibri" panose="020F0502020204030204" pitchFamily="34" charset="0"/>
                <a:ea typeface="Calibri" panose="020F0502020204030204" pitchFamily="34" charset="0"/>
                <a:cs typeface="Arial" panose="020B0604020202020204" pitchFamily="34" charset="0"/>
              </a:rPr>
              <a:t>Discursul autonom</a:t>
            </a:r>
            <a:r>
              <a:rPr lang="ro-RO" sz="1800" dirty="0">
                <a:effectLst/>
                <a:latin typeface="Calibri" panose="020F0502020204030204" pitchFamily="34" charset="0"/>
                <a:ea typeface="Calibri" panose="020F0502020204030204" pitchFamily="34" charset="0"/>
                <a:cs typeface="Arial" panose="020B0604020202020204" pitchFamily="34" charset="0"/>
              </a:rPr>
              <a:t>: ”Finalitatea comercială este inversată: marfa, cartea ca obiect, trimite la discurs, atrage atenția asupra lui și nu discursul trimite la marfă pentru a fi achiziționată.”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ro-RO" sz="1800" i="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34454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99F65-8E65-49ED-B212-4C7AF95A59FD}"/>
              </a:ext>
            </a:extLst>
          </p:cNvPr>
          <p:cNvSpPr>
            <a:spLocks noGrp="1"/>
          </p:cNvSpPr>
          <p:nvPr>
            <p:ph type="title"/>
          </p:nvPr>
        </p:nvSpPr>
        <p:spPr/>
        <p:txBody>
          <a:bodyPr/>
          <a:lstStyle/>
          <a:p>
            <a:r>
              <a:rPr lang="ro-RO" dirty="0"/>
              <a:t>Modelul comunicării - Laswell</a:t>
            </a:r>
            <a:endParaRPr lang="en-US" dirty="0"/>
          </a:p>
        </p:txBody>
      </p:sp>
      <p:pic>
        <p:nvPicPr>
          <p:cNvPr id="5" name="Content Placeholder 4" descr="Diagram&#10;&#10;Description automatically generated">
            <a:extLst>
              <a:ext uri="{FF2B5EF4-FFF2-40B4-BE49-F238E27FC236}">
                <a16:creationId xmlns:a16="http://schemas.microsoft.com/office/drawing/2014/main" id="{3FDE09A7-74CB-4046-B8F1-27CC18DD3C18}"/>
              </a:ext>
            </a:extLst>
          </p:cNvPr>
          <p:cNvPicPr>
            <a:picLocks noGrp="1" noChangeAspect="1"/>
          </p:cNvPicPr>
          <p:nvPr>
            <p:ph idx="1"/>
          </p:nvPr>
        </p:nvPicPr>
        <p:blipFill>
          <a:blip r:embed="rId2"/>
          <a:stretch>
            <a:fillRect/>
          </a:stretch>
        </p:blipFill>
        <p:spPr>
          <a:xfrm rot="20694558">
            <a:off x="1936072" y="3202333"/>
            <a:ext cx="8319856" cy="2155600"/>
          </a:xfrm>
        </p:spPr>
      </p:pic>
    </p:spTree>
    <p:extLst>
      <p:ext uri="{BB962C8B-B14F-4D97-AF65-F5344CB8AC3E}">
        <p14:creationId xmlns:p14="http://schemas.microsoft.com/office/powerpoint/2010/main" val="11720430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FIVE">
      <a:dk1>
        <a:sysClr val="windowText" lastClr="000000"/>
      </a:dk1>
      <a:lt1>
        <a:sysClr val="window" lastClr="FFFFFF"/>
      </a:lt1>
      <a:dk2>
        <a:srgbClr val="505046"/>
      </a:dk2>
      <a:lt2>
        <a:srgbClr val="F5F6F4"/>
      </a:lt2>
      <a:accent1>
        <a:srgbClr val="57903F"/>
      </a:accent1>
      <a:accent2>
        <a:srgbClr val="F03F2B"/>
      </a:accent2>
      <a:accent3>
        <a:srgbClr val="3488A0"/>
      </a:accent3>
      <a:accent4>
        <a:srgbClr val="F8D22F"/>
      </a:accent4>
      <a:accent5>
        <a:srgbClr val="5CC6D6"/>
      </a:accent5>
      <a:accent6>
        <a:srgbClr val="B8D233"/>
      </a:accent6>
      <a:hlink>
        <a:srgbClr val="00B0F0"/>
      </a:hlink>
      <a:folHlink>
        <a:srgbClr val="B2B2B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Original 5_01_Win32" id="{77344C68-A3F1-476B-8680-97D7F429B46B}" vid="{89780073-58E8-4DFF-BF29-BA99F805284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37651BA-F45C-4845-9AB3-E0A65B39F5E1}">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2D276E62-80A3-44DD-9BCC-97ED2B99B5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DB58277-F8DF-46FF-84EC-EF41B835E6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{F2D4221C-8481-4046-A05A-DF26BE620FBF}tf78438558_win32</Template>
  <TotalTime>5415</TotalTime>
  <Words>2497</Words>
  <Application>Microsoft Office PowerPoint</Application>
  <PresentationFormat>Widescreen</PresentationFormat>
  <Paragraphs>158</Paragraphs>
  <Slides>42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Calibri</vt:lpstr>
      <vt:lpstr>Cambria</vt:lpstr>
      <vt:lpstr>Century Gothic</vt:lpstr>
      <vt:lpstr>Garamond</vt:lpstr>
      <vt:lpstr>Lato</vt:lpstr>
      <vt:lpstr>Times New Roman</vt:lpstr>
      <vt:lpstr>SavonVTI</vt:lpstr>
      <vt:lpstr>Publicitate și artă</vt:lpstr>
      <vt:lpstr>OMG who stole my ads?</vt:lpstr>
      <vt:lpstr>OMG who stole mai ads? </vt:lpstr>
      <vt:lpstr>1. De la autor la receptor</vt:lpstr>
      <vt:lpstr>Este sau nu este publicitatea o artă?</vt:lpstr>
      <vt:lpstr>Relația dintre publicitate și artă</vt:lpstr>
      <vt:lpstr>Publicitatea este un mesaj plătit</vt:lpstr>
      <vt:lpstr>Arta este raportarea distanțată prin mesaj</vt:lpstr>
      <vt:lpstr>Modelul comunicării - Laswell</vt:lpstr>
      <vt:lpstr>Modelul de comunicare și hermeneutica</vt:lpstr>
      <vt:lpstr>Cine spune? Comunicatorul ca autor al reclamei </vt:lpstr>
      <vt:lpstr>Orientare spre autor/ spre receptor</vt:lpstr>
      <vt:lpstr>Ce spune? Mesajul </vt:lpstr>
      <vt:lpstr>Prin ce canal? Mediul de comunicare</vt:lpstr>
      <vt:lpstr>Preeminența mediilor de comunicare</vt:lpstr>
      <vt:lpstr>Cu ce efect? </vt:lpstr>
      <vt:lpstr>De la ritual la politică</vt:lpstr>
      <vt:lpstr>Marcel Duchamp, Fântână</vt:lpstr>
      <vt:lpstr>Legitimarea politică: premii, muzee, expoziții</vt:lpstr>
      <vt:lpstr>Concluzii</vt:lpstr>
      <vt:lpstr>2. Raportări și intersectări</vt:lpstr>
      <vt:lpstr>Posterul</vt:lpstr>
      <vt:lpstr>Arta influențată de publicitate</vt:lpstr>
      <vt:lpstr>Artă în publicitate</vt:lpstr>
      <vt:lpstr>Artă în publicitate</vt:lpstr>
      <vt:lpstr>Artă în publicitate</vt:lpstr>
      <vt:lpstr>Publicitate în artă</vt:lpstr>
      <vt:lpstr>Trecerea dintr-un limbaj în altul </vt:lpstr>
      <vt:lpstr>Artă utilizată în publicitate</vt:lpstr>
      <vt:lpstr>Opera de artă citată</vt:lpstr>
      <vt:lpstr>Publicitatea ca tehnică de dislocare a artei</vt:lpstr>
      <vt:lpstr>Dislocarea publicității prin artă - antisloganul</vt:lpstr>
      <vt:lpstr>Artă utilizată în publicitate</vt:lpstr>
      <vt:lpstr>Opera de artă citată</vt:lpstr>
      <vt:lpstr>Artă utilizată în publicitate</vt:lpstr>
      <vt:lpstr>Opera de artă citată</vt:lpstr>
      <vt:lpstr>Mituri și arhetipuri în publicitate</vt:lpstr>
      <vt:lpstr>Publicitate artistică</vt:lpstr>
      <vt:lpstr>Publicitate artistică</vt:lpstr>
      <vt:lpstr>PowerPoint Presentation</vt:lpstr>
      <vt:lpstr>PowerPoint Presentation</vt:lpstr>
      <vt:lpstr>Art in Advertising. Types of Visual Art Usage in Commercial Communication    -  y Medios N°34 /2016/ Olga Heredero Díaz , V  96 Comunicación  www.comunicacionymedios.uchile.cl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Publicitate și artă. Publicitatea ca artă</dc:title>
  <dc:creator>Arthur Suciu</dc:creator>
  <cp:lastModifiedBy>Arthur Suciu</cp:lastModifiedBy>
  <cp:revision>7</cp:revision>
  <dcterms:created xsi:type="dcterms:W3CDTF">2021-02-03T09:40:19Z</dcterms:created>
  <dcterms:modified xsi:type="dcterms:W3CDTF">2025-06-27T09:32:24Z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